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5511800" cy="78438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90"/>
  </p:normalViewPr>
  <p:slideViewPr>
    <p:cSldViewPr snapToGrid="0" snapToObjects="1">
      <p:cViewPr varScale="1">
        <p:scale>
          <a:sx n="84" d="100"/>
          <a:sy n="84" d="100"/>
        </p:scale>
        <p:origin x="285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385" y="1283703"/>
            <a:ext cx="4685030" cy="2730818"/>
          </a:xfrm>
        </p:spPr>
        <p:txBody>
          <a:bodyPr anchor="b"/>
          <a:lstStyle>
            <a:lvl1pPr algn="ctr">
              <a:defRPr sz="361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8975" y="4119831"/>
            <a:ext cx="4133850" cy="1893778"/>
          </a:xfrm>
        </p:spPr>
        <p:txBody>
          <a:bodyPr/>
          <a:lstStyle>
            <a:lvl1pPr marL="0" indent="0" algn="ctr">
              <a:buNone/>
              <a:defRPr sz="1447"/>
            </a:lvl1pPr>
            <a:lvl2pPr marL="275600" indent="0" algn="ctr">
              <a:buNone/>
              <a:defRPr sz="1206"/>
            </a:lvl2pPr>
            <a:lvl3pPr marL="551200" indent="0" algn="ctr">
              <a:buNone/>
              <a:defRPr sz="1085"/>
            </a:lvl3pPr>
            <a:lvl4pPr marL="826800" indent="0" algn="ctr">
              <a:buNone/>
              <a:defRPr sz="964"/>
            </a:lvl4pPr>
            <a:lvl5pPr marL="1102401" indent="0" algn="ctr">
              <a:buNone/>
              <a:defRPr sz="964"/>
            </a:lvl5pPr>
            <a:lvl6pPr marL="1378001" indent="0" algn="ctr">
              <a:buNone/>
              <a:defRPr sz="964"/>
            </a:lvl6pPr>
            <a:lvl7pPr marL="1653601" indent="0" algn="ctr">
              <a:buNone/>
              <a:defRPr sz="964"/>
            </a:lvl7pPr>
            <a:lvl8pPr marL="1929201" indent="0" algn="ctr">
              <a:buNone/>
              <a:defRPr sz="964"/>
            </a:lvl8pPr>
            <a:lvl9pPr marL="2204801" indent="0" algn="ctr">
              <a:buNone/>
              <a:defRPr sz="9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087F6-CF2F-CC47-8306-96E2F95BE2E5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581D9-3810-3445-B1F9-A522978908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4423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087F6-CF2F-CC47-8306-96E2F95BE2E5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581D9-3810-3445-B1F9-A522978908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8606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44382" y="417612"/>
            <a:ext cx="1188482" cy="664729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8937" y="417612"/>
            <a:ext cx="3496548" cy="664729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087F6-CF2F-CC47-8306-96E2F95BE2E5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581D9-3810-3445-B1F9-A522978908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4044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087F6-CF2F-CC47-8306-96E2F95BE2E5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581D9-3810-3445-B1F9-A522978908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5411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066" y="1955515"/>
            <a:ext cx="4753928" cy="3262818"/>
          </a:xfrm>
        </p:spPr>
        <p:txBody>
          <a:bodyPr anchor="b"/>
          <a:lstStyle>
            <a:lvl1pPr>
              <a:defRPr sz="361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6066" y="5249200"/>
            <a:ext cx="4753928" cy="1715839"/>
          </a:xfrm>
        </p:spPr>
        <p:txBody>
          <a:bodyPr/>
          <a:lstStyle>
            <a:lvl1pPr marL="0" indent="0">
              <a:buNone/>
              <a:defRPr sz="1447">
                <a:solidFill>
                  <a:schemeClr val="tx1"/>
                </a:solidFill>
              </a:defRPr>
            </a:lvl1pPr>
            <a:lvl2pPr marL="275600" indent="0">
              <a:buNone/>
              <a:defRPr sz="1206">
                <a:solidFill>
                  <a:schemeClr val="tx1">
                    <a:tint val="75000"/>
                  </a:schemeClr>
                </a:solidFill>
              </a:defRPr>
            </a:lvl2pPr>
            <a:lvl3pPr marL="551200" indent="0">
              <a:buNone/>
              <a:defRPr sz="1085">
                <a:solidFill>
                  <a:schemeClr val="tx1">
                    <a:tint val="75000"/>
                  </a:schemeClr>
                </a:solidFill>
              </a:defRPr>
            </a:lvl3pPr>
            <a:lvl4pPr marL="826800" indent="0">
              <a:buNone/>
              <a:defRPr sz="964">
                <a:solidFill>
                  <a:schemeClr val="tx1">
                    <a:tint val="75000"/>
                  </a:schemeClr>
                </a:solidFill>
              </a:defRPr>
            </a:lvl4pPr>
            <a:lvl5pPr marL="1102401" indent="0">
              <a:buNone/>
              <a:defRPr sz="964">
                <a:solidFill>
                  <a:schemeClr val="tx1">
                    <a:tint val="75000"/>
                  </a:schemeClr>
                </a:solidFill>
              </a:defRPr>
            </a:lvl5pPr>
            <a:lvl6pPr marL="1378001" indent="0">
              <a:buNone/>
              <a:defRPr sz="964">
                <a:solidFill>
                  <a:schemeClr val="tx1">
                    <a:tint val="75000"/>
                  </a:schemeClr>
                </a:solidFill>
              </a:defRPr>
            </a:lvl6pPr>
            <a:lvl7pPr marL="1653601" indent="0">
              <a:buNone/>
              <a:defRPr sz="964">
                <a:solidFill>
                  <a:schemeClr val="tx1">
                    <a:tint val="75000"/>
                  </a:schemeClr>
                </a:solidFill>
              </a:defRPr>
            </a:lvl7pPr>
            <a:lvl8pPr marL="1929201" indent="0">
              <a:buNone/>
              <a:defRPr sz="964">
                <a:solidFill>
                  <a:schemeClr val="tx1">
                    <a:tint val="75000"/>
                  </a:schemeClr>
                </a:solidFill>
              </a:defRPr>
            </a:lvl8pPr>
            <a:lvl9pPr marL="2204801" indent="0">
              <a:buNone/>
              <a:defRPr sz="9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087F6-CF2F-CC47-8306-96E2F95BE2E5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581D9-3810-3445-B1F9-A522978908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3049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8936" y="2088059"/>
            <a:ext cx="2342515" cy="497684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90349" y="2088059"/>
            <a:ext cx="2342515" cy="497684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087F6-CF2F-CC47-8306-96E2F95BE2E5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581D9-3810-3445-B1F9-A522978908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184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654" y="417613"/>
            <a:ext cx="4753928" cy="151611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55" y="1922831"/>
            <a:ext cx="2331749" cy="942349"/>
          </a:xfrm>
        </p:spPr>
        <p:txBody>
          <a:bodyPr anchor="b"/>
          <a:lstStyle>
            <a:lvl1pPr marL="0" indent="0">
              <a:buNone/>
              <a:defRPr sz="1447" b="1"/>
            </a:lvl1pPr>
            <a:lvl2pPr marL="275600" indent="0">
              <a:buNone/>
              <a:defRPr sz="1206" b="1"/>
            </a:lvl2pPr>
            <a:lvl3pPr marL="551200" indent="0">
              <a:buNone/>
              <a:defRPr sz="1085" b="1"/>
            </a:lvl3pPr>
            <a:lvl4pPr marL="826800" indent="0">
              <a:buNone/>
              <a:defRPr sz="964" b="1"/>
            </a:lvl4pPr>
            <a:lvl5pPr marL="1102401" indent="0">
              <a:buNone/>
              <a:defRPr sz="964" b="1"/>
            </a:lvl5pPr>
            <a:lvl6pPr marL="1378001" indent="0">
              <a:buNone/>
              <a:defRPr sz="964" b="1"/>
            </a:lvl6pPr>
            <a:lvl7pPr marL="1653601" indent="0">
              <a:buNone/>
              <a:defRPr sz="964" b="1"/>
            </a:lvl7pPr>
            <a:lvl8pPr marL="1929201" indent="0">
              <a:buNone/>
              <a:defRPr sz="964" b="1"/>
            </a:lvl8pPr>
            <a:lvl9pPr marL="2204801" indent="0">
              <a:buNone/>
              <a:defRPr sz="9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55" y="2865180"/>
            <a:ext cx="2331749" cy="421424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90349" y="1922831"/>
            <a:ext cx="2343233" cy="942349"/>
          </a:xfrm>
        </p:spPr>
        <p:txBody>
          <a:bodyPr anchor="b"/>
          <a:lstStyle>
            <a:lvl1pPr marL="0" indent="0">
              <a:buNone/>
              <a:defRPr sz="1447" b="1"/>
            </a:lvl1pPr>
            <a:lvl2pPr marL="275600" indent="0">
              <a:buNone/>
              <a:defRPr sz="1206" b="1"/>
            </a:lvl2pPr>
            <a:lvl3pPr marL="551200" indent="0">
              <a:buNone/>
              <a:defRPr sz="1085" b="1"/>
            </a:lvl3pPr>
            <a:lvl4pPr marL="826800" indent="0">
              <a:buNone/>
              <a:defRPr sz="964" b="1"/>
            </a:lvl4pPr>
            <a:lvl5pPr marL="1102401" indent="0">
              <a:buNone/>
              <a:defRPr sz="964" b="1"/>
            </a:lvl5pPr>
            <a:lvl6pPr marL="1378001" indent="0">
              <a:buNone/>
              <a:defRPr sz="964" b="1"/>
            </a:lvl6pPr>
            <a:lvl7pPr marL="1653601" indent="0">
              <a:buNone/>
              <a:defRPr sz="964" b="1"/>
            </a:lvl7pPr>
            <a:lvl8pPr marL="1929201" indent="0">
              <a:buNone/>
              <a:defRPr sz="964" b="1"/>
            </a:lvl8pPr>
            <a:lvl9pPr marL="2204801" indent="0">
              <a:buNone/>
              <a:defRPr sz="9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90349" y="2865180"/>
            <a:ext cx="2343233" cy="421424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087F6-CF2F-CC47-8306-96E2F95BE2E5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581D9-3810-3445-B1F9-A522978908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751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087F6-CF2F-CC47-8306-96E2F95BE2E5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581D9-3810-3445-B1F9-A522978908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9669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087F6-CF2F-CC47-8306-96E2F95BE2E5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581D9-3810-3445-B1F9-A522978908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8752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654" y="522922"/>
            <a:ext cx="1777699" cy="1830229"/>
          </a:xfrm>
        </p:spPr>
        <p:txBody>
          <a:bodyPr anchor="b"/>
          <a:lstStyle>
            <a:lvl1pPr>
              <a:defRPr sz="192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3233" y="1129369"/>
            <a:ext cx="2790349" cy="5574209"/>
          </a:xfrm>
        </p:spPr>
        <p:txBody>
          <a:bodyPr/>
          <a:lstStyle>
            <a:lvl1pPr>
              <a:defRPr sz="1929"/>
            </a:lvl1pPr>
            <a:lvl2pPr>
              <a:defRPr sz="1688"/>
            </a:lvl2pPr>
            <a:lvl3pPr>
              <a:defRPr sz="1447"/>
            </a:lvl3pPr>
            <a:lvl4pPr>
              <a:defRPr sz="1206"/>
            </a:lvl4pPr>
            <a:lvl5pPr>
              <a:defRPr sz="1206"/>
            </a:lvl5pPr>
            <a:lvl6pPr>
              <a:defRPr sz="1206"/>
            </a:lvl6pPr>
            <a:lvl7pPr>
              <a:defRPr sz="1206"/>
            </a:lvl7pPr>
            <a:lvl8pPr>
              <a:defRPr sz="1206"/>
            </a:lvl8pPr>
            <a:lvl9pPr>
              <a:defRPr sz="120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654" y="2353151"/>
            <a:ext cx="1777699" cy="4359504"/>
          </a:xfrm>
        </p:spPr>
        <p:txBody>
          <a:bodyPr/>
          <a:lstStyle>
            <a:lvl1pPr marL="0" indent="0">
              <a:buNone/>
              <a:defRPr sz="964"/>
            </a:lvl1pPr>
            <a:lvl2pPr marL="275600" indent="0">
              <a:buNone/>
              <a:defRPr sz="844"/>
            </a:lvl2pPr>
            <a:lvl3pPr marL="551200" indent="0">
              <a:buNone/>
              <a:defRPr sz="723"/>
            </a:lvl3pPr>
            <a:lvl4pPr marL="826800" indent="0">
              <a:buNone/>
              <a:defRPr sz="603"/>
            </a:lvl4pPr>
            <a:lvl5pPr marL="1102401" indent="0">
              <a:buNone/>
              <a:defRPr sz="603"/>
            </a:lvl5pPr>
            <a:lvl6pPr marL="1378001" indent="0">
              <a:buNone/>
              <a:defRPr sz="603"/>
            </a:lvl6pPr>
            <a:lvl7pPr marL="1653601" indent="0">
              <a:buNone/>
              <a:defRPr sz="603"/>
            </a:lvl7pPr>
            <a:lvl8pPr marL="1929201" indent="0">
              <a:buNone/>
              <a:defRPr sz="603"/>
            </a:lvl8pPr>
            <a:lvl9pPr marL="2204801" indent="0">
              <a:buNone/>
              <a:defRPr sz="60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087F6-CF2F-CC47-8306-96E2F95BE2E5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581D9-3810-3445-B1F9-A522978908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976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654" y="522922"/>
            <a:ext cx="1777699" cy="1830229"/>
          </a:xfrm>
        </p:spPr>
        <p:txBody>
          <a:bodyPr anchor="b"/>
          <a:lstStyle>
            <a:lvl1pPr>
              <a:defRPr sz="192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43233" y="1129369"/>
            <a:ext cx="2790349" cy="5574209"/>
          </a:xfrm>
        </p:spPr>
        <p:txBody>
          <a:bodyPr anchor="t"/>
          <a:lstStyle>
            <a:lvl1pPr marL="0" indent="0">
              <a:buNone/>
              <a:defRPr sz="1929"/>
            </a:lvl1pPr>
            <a:lvl2pPr marL="275600" indent="0">
              <a:buNone/>
              <a:defRPr sz="1688"/>
            </a:lvl2pPr>
            <a:lvl3pPr marL="551200" indent="0">
              <a:buNone/>
              <a:defRPr sz="1447"/>
            </a:lvl3pPr>
            <a:lvl4pPr marL="826800" indent="0">
              <a:buNone/>
              <a:defRPr sz="1206"/>
            </a:lvl4pPr>
            <a:lvl5pPr marL="1102401" indent="0">
              <a:buNone/>
              <a:defRPr sz="1206"/>
            </a:lvl5pPr>
            <a:lvl6pPr marL="1378001" indent="0">
              <a:buNone/>
              <a:defRPr sz="1206"/>
            </a:lvl6pPr>
            <a:lvl7pPr marL="1653601" indent="0">
              <a:buNone/>
              <a:defRPr sz="1206"/>
            </a:lvl7pPr>
            <a:lvl8pPr marL="1929201" indent="0">
              <a:buNone/>
              <a:defRPr sz="1206"/>
            </a:lvl8pPr>
            <a:lvl9pPr marL="2204801" indent="0">
              <a:buNone/>
              <a:defRPr sz="120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654" y="2353151"/>
            <a:ext cx="1777699" cy="4359504"/>
          </a:xfrm>
        </p:spPr>
        <p:txBody>
          <a:bodyPr/>
          <a:lstStyle>
            <a:lvl1pPr marL="0" indent="0">
              <a:buNone/>
              <a:defRPr sz="964"/>
            </a:lvl1pPr>
            <a:lvl2pPr marL="275600" indent="0">
              <a:buNone/>
              <a:defRPr sz="844"/>
            </a:lvl2pPr>
            <a:lvl3pPr marL="551200" indent="0">
              <a:buNone/>
              <a:defRPr sz="723"/>
            </a:lvl3pPr>
            <a:lvl4pPr marL="826800" indent="0">
              <a:buNone/>
              <a:defRPr sz="603"/>
            </a:lvl4pPr>
            <a:lvl5pPr marL="1102401" indent="0">
              <a:buNone/>
              <a:defRPr sz="603"/>
            </a:lvl5pPr>
            <a:lvl6pPr marL="1378001" indent="0">
              <a:buNone/>
              <a:defRPr sz="603"/>
            </a:lvl6pPr>
            <a:lvl7pPr marL="1653601" indent="0">
              <a:buNone/>
              <a:defRPr sz="603"/>
            </a:lvl7pPr>
            <a:lvl8pPr marL="1929201" indent="0">
              <a:buNone/>
              <a:defRPr sz="603"/>
            </a:lvl8pPr>
            <a:lvl9pPr marL="2204801" indent="0">
              <a:buNone/>
              <a:defRPr sz="60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087F6-CF2F-CC47-8306-96E2F95BE2E5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581D9-3810-3445-B1F9-A522978908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612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8936" y="417613"/>
            <a:ext cx="4753928" cy="1516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936" y="2088059"/>
            <a:ext cx="4753928" cy="4976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8936" y="7270077"/>
            <a:ext cx="1240155" cy="417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6087F6-CF2F-CC47-8306-96E2F95BE2E5}" type="datetimeFigureOut">
              <a:rPr kumimoji="1" lang="ja-JP" altLang="en-US" smtClean="0"/>
              <a:t>2021/1/11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5784" y="7270077"/>
            <a:ext cx="1860233" cy="417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92709" y="7270077"/>
            <a:ext cx="1240155" cy="417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6581D9-3810-3445-B1F9-A522978908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2259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51200" rtl="0" eaLnBrk="1" latinLnBrk="0" hangingPunct="1">
        <a:lnSpc>
          <a:spcPct val="90000"/>
        </a:lnSpc>
        <a:spcBef>
          <a:spcPct val="0"/>
        </a:spcBef>
        <a:buNone/>
        <a:defRPr kumimoji="1" sz="26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800" indent="-137800" algn="l" defTabSz="551200" rtl="0" eaLnBrk="1" latinLnBrk="0" hangingPunct="1">
        <a:lnSpc>
          <a:spcPct val="90000"/>
        </a:lnSpc>
        <a:spcBef>
          <a:spcPts val="603"/>
        </a:spcBef>
        <a:buFont typeface="Arial" panose="020B0604020202020204" pitchFamily="34" charset="0"/>
        <a:buChar char="•"/>
        <a:defRPr kumimoji="1" sz="1688" kern="1200">
          <a:solidFill>
            <a:schemeClr val="tx1"/>
          </a:solidFill>
          <a:latin typeface="+mn-lt"/>
          <a:ea typeface="+mn-ea"/>
          <a:cs typeface="+mn-cs"/>
        </a:defRPr>
      </a:lvl1pPr>
      <a:lvl2pPr marL="413400" indent="-137800" algn="l" defTabSz="551200" rtl="0" eaLnBrk="1" latinLnBrk="0" hangingPunct="1">
        <a:lnSpc>
          <a:spcPct val="90000"/>
        </a:lnSpc>
        <a:spcBef>
          <a:spcPts val="301"/>
        </a:spcBef>
        <a:buFont typeface="Arial" panose="020B0604020202020204" pitchFamily="34" charset="0"/>
        <a:buChar char="•"/>
        <a:defRPr kumimoji="1" sz="1447" kern="1200">
          <a:solidFill>
            <a:schemeClr val="tx1"/>
          </a:solidFill>
          <a:latin typeface="+mn-lt"/>
          <a:ea typeface="+mn-ea"/>
          <a:cs typeface="+mn-cs"/>
        </a:defRPr>
      </a:lvl2pPr>
      <a:lvl3pPr marL="689000" indent="-137800" algn="l" defTabSz="551200" rtl="0" eaLnBrk="1" latinLnBrk="0" hangingPunct="1">
        <a:lnSpc>
          <a:spcPct val="90000"/>
        </a:lnSpc>
        <a:spcBef>
          <a:spcPts val="301"/>
        </a:spcBef>
        <a:buFont typeface="Arial" panose="020B0604020202020204" pitchFamily="34" charset="0"/>
        <a:buChar char="•"/>
        <a:defRPr kumimoji="1" sz="1206" kern="1200">
          <a:solidFill>
            <a:schemeClr val="tx1"/>
          </a:solidFill>
          <a:latin typeface="+mn-lt"/>
          <a:ea typeface="+mn-ea"/>
          <a:cs typeface="+mn-cs"/>
        </a:defRPr>
      </a:lvl3pPr>
      <a:lvl4pPr marL="964601" indent="-137800" algn="l" defTabSz="551200" rtl="0" eaLnBrk="1" latinLnBrk="0" hangingPunct="1">
        <a:lnSpc>
          <a:spcPct val="90000"/>
        </a:lnSpc>
        <a:spcBef>
          <a:spcPts val="301"/>
        </a:spcBef>
        <a:buFont typeface="Arial" panose="020B0604020202020204" pitchFamily="34" charset="0"/>
        <a:buChar char="•"/>
        <a:defRPr kumimoji="1" sz="1085" kern="1200">
          <a:solidFill>
            <a:schemeClr val="tx1"/>
          </a:solidFill>
          <a:latin typeface="+mn-lt"/>
          <a:ea typeface="+mn-ea"/>
          <a:cs typeface="+mn-cs"/>
        </a:defRPr>
      </a:lvl4pPr>
      <a:lvl5pPr marL="1240201" indent="-137800" algn="l" defTabSz="551200" rtl="0" eaLnBrk="1" latinLnBrk="0" hangingPunct="1">
        <a:lnSpc>
          <a:spcPct val="90000"/>
        </a:lnSpc>
        <a:spcBef>
          <a:spcPts val="301"/>
        </a:spcBef>
        <a:buFont typeface="Arial" panose="020B0604020202020204" pitchFamily="34" charset="0"/>
        <a:buChar char="•"/>
        <a:defRPr kumimoji="1" sz="1085" kern="1200">
          <a:solidFill>
            <a:schemeClr val="tx1"/>
          </a:solidFill>
          <a:latin typeface="+mn-lt"/>
          <a:ea typeface="+mn-ea"/>
          <a:cs typeface="+mn-cs"/>
        </a:defRPr>
      </a:lvl5pPr>
      <a:lvl6pPr marL="1515801" indent="-137800" algn="l" defTabSz="551200" rtl="0" eaLnBrk="1" latinLnBrk="0" hangingPunct="1">
        <a:lnSpc>
          <a:spcPct val="90000"/>
        </a:lnSpc>
        <a:spcBef>
          <a:spcPts val="301"/>
        </a:spcBef>
        <a:buFont typeface="Arial" panose="020B0604020202020204" pitchFamily="34" charset="0"/>
        <a:buChar char="•"/>
        <a:defRPr kumimoji="1" sz="1085" kern="1200">
          <a:solidFill>
            <a:schemeClr val="tx1"/>
          </a:solidFill>
          <a:latin typeface="+mn-lt"/>
          <a:ea typeface="+mn-ea"/>
          <a:cs typeface="+mn-cs"/>
        </a:defRPr>
      </a:lvl6pPr>
      <a:lvl7pPr marL="1791401" indent="-137800" algn="l" defTabSz="551200" rtl="0" eaLnBrk="1" latinLnBrk="0" hangingPunct="1">
        <a:lnSpc>
          <a:spcPct val="90000"/>
        </a:lnSpc>
        <a:spcBef>
          <a:spcPts val="301"/>
        </a:spcBef>
        <a:buFont typeface="Arial" panose="020B0604020202020204" pitchFamily="34" charset="0"/>
        <a:buChar char="•"/>
        <a:defRPr kumimoji="1" sz="1085" kern="1200">
          <a:solidFill>
            <a:schemeClr val="tx1"/>
          </a:solidFill>
          <a:latin typeface="+mn-lt"/>
          <a:ea typeface="+mn-ea"/>
          <a:cs typeface="+mn-cs"/>
        </a:defRPr>
      </a:lvl7pPr>
      <a:lvl8pPr marL="2067001" indent="-137800" algn="l" defTabSz="551200" rtl="0" eaLnBrk="1" latinLnBrk="0" hangingPunct="1">
        <a:lnSpc>
          <a:spcPct val="90000"/>
        </a:lnSpc>
        <a:spcBef>
          <a:spcPts val="301"/>
        </a:spcBef>
        <a:buFont typeface="Arial" panose="020B0604020202020204" pitchFamily="34" charset="0"/>
        <a:buChar char="•"/>
        <a:defRPr kumimoji="1" sz="1085" kern="1200">
          <a:solidFill>
            <a:schemeClr val="tx1"/>
          </a:solidFill>
          <a:latin typeface="+mn-lt"/>
          <a:ea typeface="+mn-ea"/>
          <a:cs typeface="+mn-cs"/>
        </a:defRPr>
      </a:lvl8pPr>
      <a:lvl9pPr marL="2342601" indent="-137800" algn="l" defTabSz="551200" rtl="0" eaLnBrk="1" latinLnBrk="0" hangingPunct="1">
        <a:lnSpc>
          <a:spcPct val="90000"/>
        </a:lnSpc>
        <a:spcBef>
          <a:spcPts val="301"/>
        </a:spcBef>
        <a:buFont typeface="Arial" panose="020B0604020202020204" pitchFamily="34" charset="0"/>
        <a:buChar char="•"/>
        <a:defRPr kumimoji="1" sz="10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1200" rtl="0" eaLnBrk="1" latinLnBrk="0" hangingPunct="1">
        <a:defRPr kumimoji="1" sz="1085" kern="1200">
          <a:solidFill>
            <a:schemeClr val="tx1"/>
          </a:solidFill>
          <a:latin typeface="+mn-lt"/>
          <a:ea typeface="+mn-ea"/>
          <a:cs typeface="+mn-cs"/>
        </a:defRPr>
      </a:lvl1pPr>
      <a:lvl2pPr marL="275600" algn="l" defTabSz="551200" rtl="0" eaLnBrk="1" latinLnBrk="0" hangingPunct="1">
        <a:defRPr kumimoji="1" sz="1085" kern="1200">
          <a:solidFill>
            <a:schemeClr val="tx1"/>
          </a:solidFill>
          <a:latin typeface="+mn-lt"/>
          <a:ea typeface="+mn-ea"/>
          <a:cs typeface="+mn-cs"/>
        </a:defRPr>
      </a:lvl2pPr>
      <a:lvl3pPr marL="551200" algn="l" defTabSz="551200" rtl="0" eaLnBrk="1" latinLnBrk="0" hangingPunct="1">
        <a:defRPr kumimoji="1" sz="1085" kern="1200">
          <a:solidFill>
            <a:schemeClr val="tx1"/>
          </a:solidFill>
          <a:latin typeface="+mn-lt"/>
          <a:ea typeface="+mn-ea"/>
          <a:cs typeface="+mn-cs"/>
        </a:defRPr>
      </a:lvl3pPr>
      <a:lvl4pPr marL="826800" algn="l" defTabSz="551200" rtl="0" eaLnBrk="1" latinLnBrk="0" hangingPunct="1">
        <a:defRPr kumimoji="1" sz="1085" kern="1200">
          <a:solidFill>
            <a:schemeClr val="tx1"/>
          </a:solidFill>
          <a:latin typeface="+mn-lt"/>
          <a:ea typeface="+mn-ea"/>
          <a:cs typeface="+mn-cs"/>
        </a:defRPr>
      </a:lvl4pPr>
      <a:lvl5pPr marL="1102401" algn="l" defTabSz="551200" rtl="0" eaLnBrk="1" latinLnBrk="0" hangingPunct="1">
        <a:defRPr kumimoji="1" sz="1085" kern="1200">
          <a:solidFill>
            <a:schemeClr val="tx1"/>
          </a:solidFill>
          <a:latin typeface="+mn-lt"/>
          <a:ea typeface="+mn-ea"/>
          <a:cs typeface="+mn-cs"/>
        </a:defRPr>
      </a:lvl5pPr>
      <a:lvl6pPr marL="1378001" algn="l" defTabSz="551200" rtl="0" eaLnBrk="1" latinLnBrk="0" hangingPunct="1">
        <a:defRPr kumimoji="1" sz="1085" kern="1200">
          <a:solidFill>
            <a:schemeClr val="tx1"/>
          </a:solidFill>
          <a:latin typeface="+mn-lt"/>
          <a:ea typeface="+mn-ea"/>
          <a:cs typeface="+mn-cs"/>
        </a:defRPr>
      </a:lvl6pPr>
      <a:lvl7pPr marL="1653601" algn="l" defTabSz="551200" rtl="0" eaLnBrk="1" latinLnBrk="0" hangingPunct="1">
        <a:defRPr kumimoji="1" sz="1085" kern="1200">
          <a:solidFill>
            <a:schemeClr val="tx1"/>
          </a:solidFill>
          <a:latin typeface="+mn-lt"/>
          <a:ea typeface="+mn-ea"/>
          <a:cs typeface="+mn-cs"/>
        </a:defRPr>
      </a:lvl7pPr>
      <a:lvl8pPr marL="1929201" algn="l" defTabSz="551200" rtl="0" eaLnBrk="1" latinLnBrk="0" hangingPunct="1">
        <a:defRPr kumimoji="1" sz="1085" kern="1200">
          <a:solidFill>
            <a:schemeClr val="tx1"/>
          </a:solidFill>
          <a:latin typeface="+mn-lt"/>
          <a:ea typeface="+mn-ea"/>
          <a:cs typeface="+mn-cs"/>
        </a:defRPr>
      </a:lvl8pPr>
      <a:lvl9pPr marL="2204801" algn="l" defTabSz="551200" rtl="0" eaLnBrk="1" latinLnBrk="0" hangingPunct="1">
        <a:defRPr kumimoji="1" sz="10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7182D97C-D380-0848-8523-09AC535092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226378"/>
              </p:ext>
            </p:extLst>
          </p:nvPr>
        </p:nvGraphicFramePr>
        <p:xfrm>
          <a:off x="50500" y="231997"/>
          <a:ext cx="5079163" cy="6851631"/>
        </p:xfrm>
        <a:graphic>
          <a:graphicData uri="http://schemas.openxmlformats.org/drawingml/2006/table">
            <a:tbl>
              <a:tblPr/>
              <a:tblGrid>
                <a:gridCol w="4204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04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46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46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46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465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46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0465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0465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0465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0465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0465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0465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0465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197213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0465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197213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197213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197213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197213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197213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197213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197213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</a:tblGrid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mat R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80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241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284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374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461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1593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1596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1676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1730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1731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1751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1771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1807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1895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-0.46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92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793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-0.49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E8C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F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3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-0.21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-0.32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B3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91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29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0.12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8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5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0.31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2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0.21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D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0.41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38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-0.48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F8D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793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-0.49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C8B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0.43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F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C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-0.19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D1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-0.33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1B0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91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1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3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7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CA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0.19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5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68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-0.48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F8E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92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28F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0.42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C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-0.29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EBA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-0.39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DA2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92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0.32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F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1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5A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A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0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D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nad1a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167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265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307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308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376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1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3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F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0.49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E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A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0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0.42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0.43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D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9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A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B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F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nad1b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490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492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493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500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536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546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571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580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635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8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C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3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9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A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4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0.31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1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0.23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8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8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0.43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D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0.41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3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nad1c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674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725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743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755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763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797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823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898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928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937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F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4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0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2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0.49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D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5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1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F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0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4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nad2a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59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89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90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285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341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344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389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394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400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427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441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461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528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530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558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0.42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1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0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7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FB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AA0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B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7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B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A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F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1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0.23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9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BAC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1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B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2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3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AA1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9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F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6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6B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CAD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1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0.41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3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1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5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-0.42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59D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2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A4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A95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nad2b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642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695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821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842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953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961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991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995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1091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1160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1233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1279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1280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1309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1433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1436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1490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-0.46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793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-0.42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39B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7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5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-0.42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39B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-0.44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C97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-0.39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EA3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A95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-0.44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C9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-0.43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F99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BA1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nad3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26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64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69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83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149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211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212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250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254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347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352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-0.44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C97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5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-0.49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D8C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2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0.31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2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D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0.29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8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3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93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92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-0.36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6A9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9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CA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92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4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0.32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D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2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0.31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1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0.21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F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1B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93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-0.43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19A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-0.25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BC3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8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0.19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5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8E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0.21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F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7B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1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0.22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BB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0.11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B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0.13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7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91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AB7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nad4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29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74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84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107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124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158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164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166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197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317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362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376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402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403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418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436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437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449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608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659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A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0.43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D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995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9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0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A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4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0.43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D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3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0.49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C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B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2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-0.33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0B0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A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5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0.43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F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AB7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2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3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3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0.31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1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68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767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784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836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896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977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1010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1033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1101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1129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1131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1133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1148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1172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1206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1355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1373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1401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1405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1417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1433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9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A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6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0.49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C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-0.01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F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-0.39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FA4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99F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A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6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92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7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B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-0.41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69E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0.39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98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9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3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6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0.49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E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0.19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5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F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1BC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-0.29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DB9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290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8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D98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4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5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0.13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6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91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-0.49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E8D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290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0.43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E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nad4L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41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55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86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95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100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110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131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158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188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197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E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4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F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4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0.43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F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E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6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A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1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B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A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0.49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D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0.43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E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0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0.42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1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9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4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0.42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1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C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5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8F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C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0.41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4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nad5a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155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242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272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358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374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398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494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548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553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598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608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609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629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676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713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725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764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835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863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875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1275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0.41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3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0.41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38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2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1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E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0.49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D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0.49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D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0.49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C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1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0.25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4B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0.49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D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0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B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0.39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A8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0.49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D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E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E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3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0.33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A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E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E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2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57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0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0.39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A8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0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0.49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D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0.34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8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E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F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F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nad5c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1490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1550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1580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1610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1665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1731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1895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1916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1918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1929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1958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5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6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F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4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5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-0.29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DB9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-0.39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DA3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0.49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E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1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89F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-0.48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18F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6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9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7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4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6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-0.31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B4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D97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BA1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7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A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A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A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CB8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-0.43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99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6A9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B9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8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9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nad7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38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77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137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200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209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213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244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251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316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335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344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578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679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698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724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734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739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769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789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0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B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5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AA0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1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1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AA0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2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9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0.13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5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-0.41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69E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3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4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1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795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926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963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1050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1057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1079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1082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1088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1103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1124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1137</a:t>
                      </a:r>
                    </a:p>
                  </a:txBody>
                  <a:tcPr marL="2482" marR="2482" marT="248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5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LerWT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-0.16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D7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9A0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C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9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-0.03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4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6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rrd2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-0.18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1D2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B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5A8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894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0.05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F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7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　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rid4-1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-0.20</a:t>
                      </a:r>
                    </a:p>
                  </a:txBody>
                  <a:tcPr marL="2482" marR="2482" marT="248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BC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7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-0.37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3A7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-0.46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92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0.50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0.04</a:t>
                      </a: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2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482" marR="2482" marT="24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8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60A7891B-9345-DA49-B967-C9619D8FDA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7935552"/>
              </p:ext>
            </p:extLst>
          </p:nvPr>
        </p:nvGraphicFramePr>
        <p:xfrm>
          <a:off x="1740353" y="7243304"/>
          <a:ext cx="3599997" cy="440000"/>
        </p:xfrm>
        <a:graphic>
          <a:graphicData uri="http://schemas.openxmlformats.org/drawingml/2006/table">
            <a:tbl>
              <a:tblPr/>
              <a:tblGrid>
                <a:gridCol w="3283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83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83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83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83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283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2835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2835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2835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1641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2835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280000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Editing status = U / (C+U) - 0.5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0000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-0.5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-0.4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AA0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-0.3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AB7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-0.2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BC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-0.1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0.1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F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0.2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C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0.3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4A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0.4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78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0.5</a:t>
                      </a:r>
                    </a:p>
                  </a:txBody>
                  <a:tcPr marL="4000" marR="4000" marT="4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3245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1022</Words>
  <Application>Microsoft Macintosh PowerPoint</Application>
  <PresentationFormat>ユーザー設定</PresentationFormat>
  <Paragraphs>898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mamiya akihito</dc:creator>
  <cp:lastModifiedBy>mamiya akihito</cp:lastModifiedBy>
  <cp:revision>7</cp:revision>
  <dcterms:created xsi:type="dcterms:W3CDTF">2021-01-11T04:33:02Z</dcterms:created>
  <dcterms:modified xsi:type="dcterms:W3CDTF">2021-01-11T04:35:12Z</dcterms:modified>
</cp:coreProperties>
</file>