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5514975" cy="6713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>
        <p:scale>
          <a:sx n="175" d="100"/>
          <a:sy n="175" d="100"/>
        </p:scale>
        <p:origin x="1264" y="-3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623" y="1098721"/>
            <a:ext cx="4687729" cy="2337306"/>
          </a:xfrm>
        </p:spPr>
        <p:txBody>
          <a:bodyPr anchor="b"/>
          <a:lstStyle>
            <a:lvl1pPr algn="ctr">
              <a:defRPr sz="36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9372" y="3526162"/>
            <a:ext cx="4136231" cy="1620884"/>
          </a:xfrm>
        </p:spPr>
        <p:txBody>
          <a:bodyPr/>
          <a:lstStyle>
            <a:lvl1pPr marL="0" indent="0" algn="ctr">
              <a:buNone/>
              <a:defRPr sz="1447"/>
            </a:lvl1pPr>
            <a:lvl2pPr marL="275737" indent="0" algn="ctr">
              <a:buNone/>
              <a:defRPr sz="1206"/>
            </a:lvl2pPr>
            <a:lvl3pPr marL="551475" indent="0" algn="ctr">
              <a:buNone/>
              <a:defRPr sz="1086"/>
            </a:lvl3pPr>
            <a:lvl4pPr marL="827212" indent="0" algn="ctr">
              <a:buNone/>
              <a:defRPr sz="965"/>
            </a:lvl4pPr>
            <a:lvl5pPr marL="1102949" indent="0" algn="ctr">
              <a:buNone/>
              <a:defRPr sz="965"/>
            </a:lvl5pPr>
            <a:lvl6pPr marL="1378687" indent="0" algn="ctr">
              <a:buNone/>
              <a:defRPr sz="965"/>
            </a:lvl6pPr>
            <a:lvl7pPr marL="1654424" indent="0" algn="ctr">
              <a:buNone/>
              <a:defRPr sz="965"/>
            </a:lvl7pPr>
            <a:lvl8pPr marL="1930161" indent="0" algn="ctr">
              <a:buNone/>
              <a:defRPr sz="965"/>
            </a:lvl8pPr>
            <a:lvl9pPr marL="2205899" indent="0" algn="ctr">
              <a:buNone/>
              <a:defRPr sz="96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91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9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46655" y="357434"/>
            <a:ext cx="1189166" cy="568941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155" y="357434"/>
            <a:ext cx="3498562" cy="568941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948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73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82" y="1673724"/>
            <a:ext cx="4756666" cy="2792645"/>
          </a:xfrm>
        </p:spPr>
        <p:txBody>
          <a:bodyPr anchor="b"/>
          <a:lstStyle>
            <a:lvl1pPr>
              <a:defRPr sz="36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282" y="4492789"/>
            <a:ext cx="4756666" cy="1468586"/>
          </a:xfrm>
        </p:spPr>
        <p:txBody>
          <a:bodyPr/>
          <a:lstStyle>
            <a:lvl1pPr marL="0" indent="0">
              <a:buNone/>
              <a:defRPr sz="1447">
                <a:solidFill>
                  <a:schemeClr val="tx1"/>
                </a:solidFill>
              </a:defRPr>
            </a:lvl1pPr>
            <a:lvl2pPr marL="275737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2pPr>
            <a:lvl3pPr marL="551475" indent="0">
              <a:buNone/>
              <a:defRPr sz="1086">
                <a:solidFill>
                  <a:schemeClr val="tx1">
                    <a:tint val="75000"/>
                  </a:schemeClr>
                </a:solidFill>
              </a:defRPr>
            </a:lvl3pPr>
            <a:lvl4pPr marL="827212" indent="0">
              <a:buNone/>
              <a:defRPr sz="965">
                <a:solidFill>
                  <a:schemeClr val="tx1">
                    <a:tint val="75000"/>
                  </a:schemeClr>
                </a:solidFill>
              </a:defRPr>
            </a:lvl4pPr>
            <a:lvl5pPr marL="1102949" indent="0">
              <a:buNone/>
              <a:defRPr sz="965">
                <a:solidFill>
                  <a:schemeClr val="tx1">
                    <a:tint val="75000"/>
                  </a:schemeClr>
                </a:solidFill>
              </a:defRPr>
            </a:lvl5pPr>
            <a:lvl6pPr marL="1378687" indent="0">
              <a:buNone/>
              <a:defRPr sz="965">
                <a:solidFill>
                  <a:schemeClr val="tx1">
                    <a:tint val="75000"/>
                  </a:schemeClr>
                </a:solidFill>
              </a:defRPr>
            </a:lvl6pPr>
            <a:lvl7pPr marL="1654424" indent="0">
              <a:buNone/>
              <a:defRPr sz="965">
                <a:solidFill>
                  <a:schemeClr val="tx1">
                    <a:tint val="75000"/>
                  </a:schemeClr>
                </a:solidFill>
              </a:defRPr>
            </a:lvl7pPr>
            <a:lvl8pPr marL="1930161" indent="0">
              <a:buNone/>
              <a:defRPr sz="965">
                <a:solidFill>
                  <a:schemeClr val="tx1">
                    <a:tint val="75000"/>
                  </a:schemeClr>
                </a:solidFill>
              </a:defRPr>
            </a:lvl8pPr>
            <a:lvl9pPr marL="2205899" indent="0">
              <a:buNone/>
              <a:defRPr sz="9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37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9155" y="1787169"/>
            <a:ext cx="2343864" cy="42596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91956" y="1787169"/>
            <a:ext cx="2343864" cy="42596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45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73" y="357435"/>
            <a:ext cx="4756666" cy="12976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873" y="1645749"/>
            <a:ext cx="2333093" cy="806557"/>
          </a:xfrm>
        </p:spPr>
        <p:txBody>
          <a:bodyPr anchor="b"/>
          <a:lstStyle>
            <a:lvl1pPr marL="0" indent="0">
              <a:buNone/>
              <a:defRPr sz="1447" b="1"/>
            </a:lvl1pPr>
            <a:lvl2pPr marL="275737" indent="0">
              <a:buNone/>
              <a:defRPr sz="1206" b="1"/>
            </a:lvl2pPr>
            <a:lvl3pPr marL="551475" indent="0">
              <a:buNone/>
              <a:defRPr sz="1086" b="1"/>
            </a:lvl3pPr>
            <a:lvl4pPr marL="827212" indent="0">
              <a:buNone/>
              <a:defRPr sz="965" b="1"/>
            </a:lvl4pPr>
            <a:lvl5pPr marL="1102949" indent="0">
              <a:buNone/>
              <a:defRPr sz="965" b="1"/>
            </a:lvl5pPr>
            <a:lvl6pPr marL="1378687" indent="0">
              <a:buNone/>
              <a:defRPr sz="965" b="1"/>
            </a:lvl6pPr>
            <a:lvl7pPr marL="1654424" indent="0">
              <a:buNone/>
              <a:defRPr sz="965" b="1"/>
            </a:lvl7pPr>
            <a:lvl8pPr marL="1930161" indent="0">
              <a:buNone/>
              <a:defRPr sz="965" b="1"/>
            </a:lvl8pPr>
            <a:lvl9pPr marL="2205899" indent="0">
              <a:buNone/>
              <a:defRPr sz="96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873" y="2452306"/>
            <a:ext cx="2333093" cy="36069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91956" y="1645749"/>
            <a:ext cx="2344583" cy="806557"/>
          </a:xfrm>
        </p:spPr>
        <p:txBody>
          <a:bodyPr anchor="b"/>
          <a:lstStyle>
            <a:lvl1pPr marL="0" indent="0">
              <a:buNone/>
              <a:defRPr sz="1447" b="1"/>
            </a:lvl1pPr>
            <a:lvl2pPr marL="275737" indent="0">
              <a:buNone/>
              <a:defRPr sz="1206" b="1"/>
            </a:lvl2pPr>
            <a:lvl3pPr marL="551475" indent="0">
              <a:buNone/>
              <a:defRPr sz="1086" b="1"/>
            </a:lvl3pPr>
            <a:lvl4pPr marL="827212" indent="0">
              <a:buNone/>
              <a:defRPr sz="965" b="1"/>
            </a:lvl4pPr>
            <a:lvl5pPr marL="1102949" indent="0">
              <a:buNone/>
              <a:defRPr sz="965" b="1"/>
            </a:lvl5pPr>
            <a:lvl6pPr marL="1378687" indent="0">
              <a:buNone/>
              <a:defRPr sz="965" b="1"/>
            </a:lvl6pPr>
            <a:lvl7pPr marL="1654424" indent="0">
              <a:buNone/>
              <a:defRPr sz="965" b="1"/>
            </a:lvl7pPr>
            <a:lvl8pPr marL="1930161" indent="0">
              <a:buNone/>
              <a:defRPr sz="965" b="1"/>
            </a:lvl8pPr>
            <a:lvl9pPr marL="2205899" indent="0">
              <a:buNone/>
              <a:defRPr sz="96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91956" y="2452306"/>
            <a:ext cx="2344583" cy="36069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92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31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65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73" y="447569"/>
            <a:ext cx="1778723" cy="1566492"/>
          </a:xfrm>
        </p:spPr>
        <p:txBody>
          <a:bodyPr anchor="b"/>
          <a:lstStyle>
            <a:lvl1pPr>
              <a:defRPr sz="19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583" y="966627"/>
            <a:ext cx="2791956" cy="4770963"/>
          </a:xfrm>
        </p:spPr>
        <p:txBody>
          <a:bodyPr/>
          <a:lstStyle>
            <a:lvl1pPr>
              <a:defRPr sz="1930"/>
            </a:lvl1pPr>
            <a:lvl2pPr>
              <a:defRPr sz="1689"/>
            </a:lvl2pPr>
            <a:lvl3pPr>
              <a:defRPr sz="1447"/>
            </a:lvl3pPr>
            <a:lvl4pPr>
              <a:defRPr sz="1206"/>
            </a:lvl4pPr>
            <a:lvl5pPr>
              <a:defRPr sz="1206"/>
            </a:lvl5pPr>
            <a:lvl6pPr>
              <a:defRPr sz="1206"/>
            </a:lvl6pPr>
            <a:lvl7pPr>
              <a:defRPr sz="1206"/>
            </a:lvl7pPr>
            <a:lvl8pPr>
              <a:defRPr sz="1206"/>
            </a:lvl8pPr>
            <a:lvl9pPr>
              <a:defRPr sz="12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873" y="2014061"/>
            <a:ext cx="1778723" cy="3731298"/>
          </a:xfrm>
        </p:spPr>
        <p:txBody>
          <a:bodyPr/>
          <a:lstStyle>
            <a:lvl1pPr marL="0" indent="0">
              <a:buNone/>
              <a:defRPr sz="965"/>
            </a:lvl1pPr>
            <a:lvl2pPr marL="275737" indent="0">
              <a:buNone/>
              <a:defRPr sz="844"/>
            </a:lvl2pPr>
            <a:lvl3pPr marL="551475" indent="0">
              <a:buNone/>
              <a:defRPr sz="724"/>
            </a:lvl3pPr>
            <a:lvl4pPr marL="827212" indent="0">
              <a:buNone/>
              <a:defRPr sz="603"/>
            </a:lvl4pPr>
            <a:lvl5pPr marL="1102949" indent="0">
              <a:buNone/>
              <a:defRPr sz="603"/>
            </a:lvl5pPr>
            <a:lvl6pPr marL="1378687" indent="0">
              <a:buNone/>
              <a:defRPr sz="603"/>
            </a:lvl6pPr>
            <a:lvl7pPr marL="1654424" indent="0">
              <a:buNone/>
              <a:defRPr sz="603"/>
            </a:lvl7pPr>
            <a:lvl8pPr marL="1930161" indent="0">
              <a:buNone/>
              <a:defRPr sz="603"/>
            </a:lvl8pPr>
            <a:lvl9pPr marL="2205899" indent="0">
              <a:buNone/>
              <a:defRPr sz="6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61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73" y="447569"/>
            <a:ext cx="1778723" cy="1566492"/>
          </a:xfrm>
        </p:spPr>
        <p:txBody>
          <a:bodyPr anchor="b"/>
          <a:lstStyle>
            <a:lvl1pPr>
              <a:defRPr sz="19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44583" y="966627"/>
            <a:ext cx="2791956" cy="4770963"/>
          </a:xfrm>
        </p:spPr>
        <p:txBody>
          <a:bodyPr anchor="t"/>
          <a:lstStyle>
            <a:lvl1pPr marL="0" indent="0">
              <a:buNone/>
              <a:defRPr sz="1930"/>
            </a:lvl1pPr>
            <a:lvl2pPr marL="275737" indent="0">
              <a:buNone/>
              <a:defRPr sz="1689"/>
            </a:lvl2pPr>
            <a:lvl3pPr marL="551475" indent="0">
              <a:buNone/>
              <a:defRPr sz="1447"/>
            </a:lvl3pPr>
            <a:lvl4pPr marL="827212" indent="0">
              <a:buNone/>
              <a:defRPr sz="1206"/>
            </a:lvl4pPr>
            <a:lvl5pPr marL="1102949" indent="0">
              <a:buNone/>
              <a:defRPr sz="1206"/>
            </a:lvl5pPr>
            <a:lvl6pPr marL="1378687" indent="0">
              <a:buNone/>
              <a:defRPr sz="1206"/>
            </a:lvl6pPr>
            <a:lvl7pPr marL="1654424" indent="0">
              <a:buNone/>
              <a:defRPr sz="1206"/>
            </a:lvl7pPr>
            <a:lvl8pPr marL="1930161" indent="0">
              <a:buNone/>
              <a:defRPr sz="1206"/>
            </a:lvl8pPr>
            <a:lvl9pPr marL="2205899" indent="0">
              <a:buNone/>
              <a:defRPr sz="120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873" y="2014061"/>
            <a:ext cx="1778723" cy="3731298"/>
          </a:xfrm>
        </p:spPr>
        <p:txBody>
          <a:bodyPr/>
          <a:lstStyle>
            <a:lvl1pPr marL="0" indent="0">
              <a:buNone/>
              <a:defRPr sz="965"/>
            </a:lvl1pPr>
            <a:lvl2pPr marL="275737" indent="0">
              <a:buNone/>
              <a:defRPr sz="844"/>
            </a:lvl2pPr>
            <a:lvl3pPr marL="551475" indent="0">
              <a:buNone/>
              <a:defRPr sz="724"/>
            </a:lvl3pPr>
            <a:lvl4pPr marL="827212" indent="0">
              <a:buNone/>
              <a:defRPr sz="603"/>
            </a:lvl4pPr>
            <a:lvl5pPr marL="1102949" indent="0">
              <a:buNone/>
              <a:defRPr sz="603"/>
            </a:lvl5pPr>
            <a:lvl6pPr marL="1378687" indent="0">
              <a:buNone/>
              <a:defRPr sz="603"/>
            </a:lvl6pPr>
            <a:lvl7pPr marL="1654424" indent="0">
              <a:buNone/>
              <a:defRPr sz="603"/>
            </a:lvl7pPr>
            <a:lvl8pPr marL="1930161" indent="0">
              <a:buNone/>
              <a:defRPr sz="603"/>
            </a:lvl8pPr>
            <a:lvl9pPr marL="2205899" indent="0">
              <a:buNone/>
              <a:defRPr sz="6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59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155" y="357435"/>
            <a:ext cx="4756666" cy="1297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155" y="1787169"/>
            <a:ext cx="4756666" cy="42596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9155" y="6222456"/>
            <a:ext cx="1240869" cy="3574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117D4-B08C-BE46-B894-A84A67FD5102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6836" y="6222456"/>
            <a:ext cx="1861304" cy="3574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94951" y="6222456"/>
            <a:ext cx="1240869" cy="3574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47506-6C38-CD44-9A46-9CEA24B15F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42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51475" rtl="0" eaLnBrk="1" latinLnBrk="0" hangingPunct="1">
        <a:lnSpc>
          <a:spcPct val="90000"/>
        </a:lnSpc>
        <a:spcBef>
          <a:spcPct val="0"/>
        </a:spcBef>
        <a:buNone/>
        <a:defRPr kumimoji="1" sz="26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869" indent="-137869" algn="l" defTabSz="551475" rtl="0" eaLnBrk="1" latinLnBrk="0" hangingPunct="1">
        <a:lnSpc>
          <a:spcPct val="90000"/>
        </a:lnSpc>
        <a:spcBef>
          <a:spcPts val="603"/>
        </a:spcBef>
        <a:buFont typeface="Arial" panose="020B0604020202020204" pitchFamily="34" charset="0"/>
        <a:buChar char="•"/>
        <a:defRPr kumimoji="1" sz="1689" kern="1200">
          <a:solidFill>
            <a:schemeClr val="tx1"/>
          </a:solidFill>
          <a:latin typeface="+mn-lt"/>
          <a:ea typeface="+mn-ea"/>
          <a:cs typeface="+mn-cs"/>
        </a:defRPr>
      </a:lvl1pPr>
      <a:lvl2pPr marL="413606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447" kern="1200">
          <a:solidFill>
            <a:schemeClr val="tx1"/>
          </a:solidFill>
          <a:latin typeface="+mn-lt"/>
          <a:ea typeface="+mn-ea"/>
          <a:cs typeface="+mn-cs"/>
        </a:defRPr>
      </a:lvl2pPr>
      <a:lvl3pPr marL="689343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206" kern="1200">
          <a:solidFill>
            <a:schemeClr val="tx1"/>
          </a:solidFill>
          <a:latin typeface="+mn-lt"/>
          <a:ea typeface="+mn-ea"/>
          <a:cs typeface="+mn-cs"/>
        </a:defRPr>
      </a:lvl3pPr>
      <a:lvl4pPr marL="965081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4pPr>
      <a:lvl5pPr marL="1240818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5pPr>
      <a:lvl6pPr marL="1516555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6pPr>
      <a:lvl7pPr marL="1792293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7pPr>
      <a:lvl8pPr marL="2068030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8pPr>
      <a:lvl9pPr marL="2343767" indent="-137869" algn="l" defTabSz="551475" rtl="0" eaLnBrk="1" latinLnBrk="0" hangingPunct="1">
        <a:lnSpc>
          <a:spcPct val="90000"/>
        </a:lnSpc>
        <a:spcBef>
          <a:spcPts val="302"/>
        </a:spcBef>
        <a:buFont typeface="Arial" panose="020B0604020202020204" pitchFamily="34" charset="0"/>
        <a:buChar char="•"/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1pPr>
      <a:lvl2pPr marL="275737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2pPr>
      <a:lvl3pPr marL="551475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3pPr>
      <a:lvl4pPr marL="827212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4pPr>
      <a:lvl5pPr marL="1102949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5pPr>
      <a:lvl6pPr marL="1378687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6pPr>
      <a:lvl7pPr marL="1654424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7pPr>
      <a:lvl8pPr marL="1930161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8pPr>
      <a:lvl9pPr marL="2205899" algn="l" defTabSz="551475" rtl="0" eaLnBrk="1" latinLnBrk="0" hangingPunct="1">
        <a:defRPr kumimoji="1" sz="10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84B7B91-57E9-EA49-A93F-01B5F7F76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3731"/>
              </p:ext>
            </p:extLst>
          </p:nvPr>
        </p:nvGraphicFramePr>
        <p:xfrm>
          <a:off x="88158" y="231996"/>
          <a:ext cx="5003846" cy="6851676"/>
        </p:xfrm>
        <a:graphic>
          <a:graphicData uri="http://schemas.openxmlformats.org/drawingml/2006/table">
            <a:tbl>
              <a:tblPr/>
              <a:tblGrid>
                <a:gridCol w="430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97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2137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orf240A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orfX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（</a:t>
                      </a:r>
                      <a:r>
                        <a:rPr lang="en-US" altLang="ja-JP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mttB</a:t>
                      </a:r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）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0.06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C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0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7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A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C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8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C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C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7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0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A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CA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0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D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DE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BA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A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B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9A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DD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AC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C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A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8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665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666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A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9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E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A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5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A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C1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AE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F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D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5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5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6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C7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B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B1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CB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B6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6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D0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C5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rpl2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711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9A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9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689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rpl5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59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F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8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0.07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8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C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3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8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A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689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B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3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F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D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nl-NL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rpl16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61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440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506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B6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98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E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689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rps3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126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515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603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887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1110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1244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1260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1278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1344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1351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1352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1470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1532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1534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1571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1580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1598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90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BE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A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CD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BA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AC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7A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A8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B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E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D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AA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689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0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4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9A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5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A8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689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rps4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77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226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235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308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332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343</a:t>
                      </a:r>
                    </a:p>
                  </a:txBody>
                  <a:tcPr marL="2545" marR="2545" marT="2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956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967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992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1043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1052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1057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0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8A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5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F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9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5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E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8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0.20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1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5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3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B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5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4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9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3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4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5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4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4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0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5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3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E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A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7A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689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3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0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1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9C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545" marR="2545" marT="254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7B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rps7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-0.19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CF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B4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A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rps12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146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196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221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269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284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285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-0.04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3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4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C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6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8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DD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9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6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0.01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6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3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C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6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D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-0.06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E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-0.05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B6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marL="0" marR="0" indent="0" algn="ctr" defTabSz="55147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rps14</a:t>
                      </a:r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</a:t>
                      </a:r>
                      <a:r>
                        <a:rPr kumimoji="1" lang="en-US" altLang="ja-JP" sz="5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Symbol" pitchFamily="2" charset="2"/>
                        </a:rPr>
                        <a:t>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l-GR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67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162</a:t>
                      </a:r>
                    </a:p>
                  </a:txBody>
                  <a:tcPr marL="2545" marR="2545" marT="25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A6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AB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A5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A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01808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545" marR="2545" marT="25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FF81857-19C8-A64D-9AE0-2C770C332F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663986"/>
              </p:ext>
            </p:extLst>
          </p:nvPr>
        </p:nvGraphicFramePr>
        <p:xfrm>
          <a:off x="1740353" y="6116256"/>
          <a:ext cx="3599997" cy="440000"/>
        </p:xfrm>
        <a:graphic>
          <a:graphicData uri="http://schemas.openxmlformats.org/drawingml/2006/table">
            <a:tbl>
              <a:tblPr/>
              <a:tblGrid>
                <a:gridCol w="328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4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0000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Editing status = U / (C+U) - 0.5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0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-0.4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-0.3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-0.2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-0.1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F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0.3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0.4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546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761</Words>
  <Application>Microsoft Macintosh PowerPoint</Application>
  <PresentationFormat>ユーザー設定</PresentationFormat>
  <Paragraphs>566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8</cp:revision>
  <dcterms:created xsi:type="dcterms:W3CDTF">2021-01-11T04:35:39Z</dcterms:created>
  <dcterms:modified xsi:type="dcterms:W3CDTF">2021-01-11T05:28:18Z</dcterms:modified>
</cp:coreProperties>
</file>