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210300" cy="9036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73" d="100"/>
          <a:sy n="73" d="100"/>
        </p:scale>
        <p:origin x="2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773" y="1478817"/>
            <a:ext cx="5278755" cy="3145884"/>
          </a:xfrm>
        </p:spPr>
        <p:txBody>
          <a:bodyPr anchor="b"/>
          <a:lstStyle>
            <a:lvl1pPr algn="ctr">
              <a:defRPr sz="40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6288" y="4746018"/>
            <a:ext cx="4657725" cy="2181620"/>
          </a:xfrm>
        </p:spPr>
        <p:txBody>
          <a:bodyPr/>
          <a:lstStyle>
            <a:lvl1pPr marL="0" indent="0" algn="ctr">
              <a:buNone/>
              <a:defRPr sz="1630"/>
            </a:lvl1pPr>
            <a:lvl2pPr marL="310530" indent="0" algn="ctr">
              <a:buNone/>
              <a:defRPr sz="1358"/>
            </a:lvl2pPr>
            <a:lvl3pPr marL="621060" indent="0" algn="ctr">
              <a:buNone/>
              <a:defRPr sz="1223"/>
            </a:lvl3pPr>
            <a:lvl4pPr marL="931591" indent="0" algn="ctr">
              <a:buNone/>
              <a:defRPr sz="1087"/>
            </a:lvl4pPr>
            <a:lvl5pPr marL="1242121" indent="0" algn="ctr">
              <a:buNone/>
              <a:defRPr sz="1087"/>
            </a:lvl5pPr>
            <a:lvl6pPr marL="1552651" indent="0" algn="ctr">
              <a:buNone/>
              <a:defRPr sz="1087"/>
            </a:lvl6pPr>
            <a:lvl7pPr marL="1863181" indent="0" algn="ctr">
              <a:buNone/>
              <a:defRPr sz="1087"/>
            </a:lvl7pPr>
            <a:lvl8pPr marL="2173712" indent="0" algn="ctr">
              <a:buNone/>
              <a:defRPr sz="1087"/>
            </a:lvl8pPr>
            <a:lvl9pPr marL="2484242" indent="0" algn="ctr">
              <a:buNone/>
              <a:defRPr sz="108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663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40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44246" y="481086"/>
            <a:ext cx="1339096" cy="76576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6958" y="481086"/>
            <a:ext cx="3939659" cy="76576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43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705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724" y="2252740"/>
            <a:ext cx="5356384" cy="3758745"/>
          </a:xfrm>
        </p:spPr>
        <p:txBody>
          <a:bodyPr anchor="b"/>
          <a:lstStyle>
            <a:lvl1pPr>
              <a:defRPr sz="40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3724" y="6047045"/>
            <a:ext cx="5356384" cy="1976635"/>
          </a:xfrm>
        </p:spPr>
        <p:txBody>
          <a:bodyPr/>
          <a:lstStyle>
            <a:lvl1pPr marL="0" indent="0">
              <a:buNone/>
              <a:defRPr sz="1630">
                <a:solidFill>
                  <a:schemeClr val="tx1"/>
                </a:solidFill>
              </a:defRPr>
            </a:lvl1pPr>
            <a:lvl2pPr marL="310530" indent="0">
              <a:buNone/>
              <a:defRPr sz="1358">
                <a:solidFill>
                  <a:schemeClr val="tx1">
                    <a:tint val="75000"/>
                  </a:schemeClr>
                </a:solidFill>
              </a:defRPr>
            </a:lvl2pPr>
            <a:lvl3pPr marL="621060" indent="0">
              <a:buNone/>
              <a:defRPr sz="1223">
                <a:solidFill>
                  <a:schemeClr val="tx1">
                    <a:tint val="75000"/>
                  </a:schemeClr>
                </a:solidFill>
              </a:defRPr>
            </a:lvl3pPr>
            <a:lvl4pPr marL="931591" indent="0">
              <a:buNone/>
              <a:defRPr sz="1087">
                <a:solidFill>
                  <a:schemeClr val="tx1">
                    <a:tint val="75000"/>
                  </a:schemeClr>
                </a:solidFill>
              </a:defRPr>
            </a:lvl4pPr>
            <a:lvl5pPr marL="1242121" indent="0">
              <a:buNone/>
              <a:defRPr sz="1087">
                <a:solidFill>
                  <a:schemeClr val="tx1">
                    <a:tint val="75000"/>
                  </a:schemeClr>
                </a:solidFill>
              </a:defRPr>
            </a:lvl5pPr>
            <a:lvl6pPr marL="1552651" indent="0">
              <a:buNone/>
              <a:defRPr sz="1087">
                <a:solidFill>
                  <a:schemeClr val="tx1">
                    <a:tint val="75000"/>
                  </a:schemeClr>
                </a:solidFill>
              </a:defRPr>
            </a:lvl6pPr>
            <a:lvl7pPr marL="1863181" indent="0">
              <a:buNone/>
              <a:defRPr sz="1087">
                <a:solidFill>
                  <a:schemeClr val="tx1">
                    <a:tint val="75000"/>
                  </a:schemeClr>
                </a:solidFill>
              </a:defRPr>
            </a:lvl7pPr>
            <a:lvl8pPr marL="2173712" indent="0">
              <a:buNone/>
              <a:defRPr sz="1087">
                <a:solidFill>
                  <a:schemeClr val="tx1">
                    <a:tint val="75000"/>
                  </a:schemeClr>
                </a:solidFill>
              </a:defRPr>
            </a:lvl8pPr>
            <a:lvl9pPr marL="2484242" indent="0">
              <a:buNone/>
              <a:defRPr sz="10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393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958" y="2405430"/>
            <a:ext cx="2639378" cy="57332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3964" y="2405430"/>
            <a:ext cx="2639378" cy="573329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940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767" y="481088"/>
            <a:ext cx="5356384" cy="174655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767" y="2215088"/>
            <a:ext cx="2627248" cy="1085580"/>
          </a:xfrm>
        </p:spPr>
        <p:txBody>
          <a:bodyPr anchor="b"/>
          <a:lstStyle>
            <a:lvl1pPr marL="0" indent="0">
              <a:buNone/>
              <a:defRPr sz="1630" b="1"/>
            </a:lvl1pPr>
            <a:lvl2pPr marL="310530" indent="0">
              <a:buNone/>
              <a:defRPr sz="1358" b="1"/>
            </a:lvl2pPr>
            <a:lvl3pPr marL="621060" indent="0">
              <a:buNone/>
              <a:defRPr sz="1223" b="1"/>
            </a:lvl3pPr>
            <a:lvl4pPr marL="931591" indent="0">
              <a:buNone/>
              <a:defRPr sz="1087" b="1"/>
            </a:lvl4pPr>
            <a:lvl5pPr marL="1242121" indent="0">
              <a:buNone/>
              <a:defRPr sz="1087" b="1"/>
            </a:lvl5pPr>
            <a:lvl6pPr marL="1552651" indent="0">
              <a:buNone/>
              <a:defRPr sz="1087" b="1"/>
            </a:lvl6pPr>
            <a:lvl7pPr marL="1863181" indent="0">
              <a:buNone/>
              <a:defRPr sz="1087" b="1"/>
            </a:lvl7pPr>
            <a:lvl8pPr marL="2173712" indent="0">
              <a:buNone/>
              <a:defRPr sz="1087" b="1"/>
            </a:lvl8pPr>
            <a:lvl9pPr marL="2484242" indent="0">
              <a:buNone/>
              <a:defRPr sz="108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7767" y="3300668"/>
            <a:ext cx="2627248" cy="485478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43965" y="2215088"/>
            <a:ext cx="2640186" cy="1085580"/>
          </a:xfrm>
        </p:spPr>
        <p:txBody>
          <a:bodyPr anchor="b"/>
          <a:lstStyle>
            <a:lvl1pPr marL="0" indent="0">
              <a:buNone/>
              <a:defRPr sz="1630" b="1"/>
            </a:lvl1pPr>
            <a:lvl2pPr marL="310530" indent="0">
              <a:buNone/>
              <a:defRPr sz="1358" b="1"/>
            </a:lvl2pPr>
            <a:lvl3pPr marL="621060" indent="0">
              <a:buNone/>
              <a:defRPr sz="1223" b="1"/>
            </a:lvl3pPr>
            <a:lvl4pPr marL="931591" indent="0">
              <a:buNone/>
              <a:defRPr sz="1087" b="1"/>
            </a:lvl4pPr>
            <a:lvl5pPr marL="1242121" indent="0">
              <a:buNone/>
              <a:defRPr sz="1087" b="1"/>
            </a:lvl5pPr>
            <a:lvl6pPr marL="1552651" indent="0">
              <a:buNone/>
              <a:defRPr sz="1087" b="1"/>
            </a:lvl6pPr>
            <a:lvl7pPr marL="1863181" indent="0">
              <a:buNone/>
              <a:defRPr sz="1087" b="1"/>
            </a:lvl7pPr>
            <a:lvl8pPr marL="2173712" indent="0">
              <a:buNone/>
              <a:defRPr sz="1087" b="1"/>
            </a:lvl8pPr>
            <a:lvl9pPr marL="2484242" indent="0">
              <a:buNone/>
              <a:defRPr sz="108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43965" y="3300668"/>
            <a:ext cx="2640186" cy="485478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78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929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391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767" y="602403"/>
            <a:ext cx="2002983" cy="2108412"/>
          </a:xfrm>
        </p:spPr>
        <p:txBody>
          <a:bodyPr anchor="b"/>
          <a:lstStyle>
            <a:lvl1pPr>
              <a:defRPr sz="217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0187" y="1301026"/>
            <a:ext cx="3143964" cy="6421452"/>
          </a:xfrm>
        </p:spPr>
        <p:txBody>
          <a:bodyPr/>
          <a:lstStyle>
            <a:lvl1pPr>
              <a:defRPr sz="2173"/>
            </a:lvl1pPr>
            <a:lvl2pPr>
              <a:defRPr sz="1902"/>
            </a:lvl2pPr>
            <a:lvl3pPr>
              <a:defRPr sz="1630"/>
            </a:lvl3pPr>
            <a:lvl4pPr>
              <a:defRPr sz="1358"/>
            </a:lvl4pPr>
            <a:lvl5pPr>
              <a:defRPr sz="1358"/>
            </a:lvl5pPr>
            <a:lvl6pPr>
              <a:defRPr sz="1358"/>
            </a:lvl6pPr>
            <a:lvl7pPr>
              <a:defRPr sz="1358"/>
            </a:lvl7pPr>
            <a:lvl8pPr>
              <a:defRPr sz="1358"/>
            </a:lvl8pPr>
            <a:lvl9pPr>
              <a:defRPr sz="135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7767" y="2710815"/>
            <a:ext cx="2002983" cy="5022120"/>
          </a:xfrm>
        </p:spPr>
        <p:txBody>
          <a:bodyPr/>
          <a:lstStyle>
            <a:lvl1pPr marL="0" indent="0">
              <a:buNone/>
              <a:defRPr sz="1087"/>
            </a:lvl1pPr>
            <a:lvl2pPr marL="310530" indent="0">
              <a:buNone/>
              <a:defRPr sz="951"/>
            </a:lvl2pPr>
            <a:lvl3pPr marL="621060" indent="0">
              <a:buNone/>
              <a:defRPr sz="815"/>
            </a:lvl3pPr>
            <a:lvl4pPr marL="931591" indent="0">
              <a:buNone/>
              <a:defRPr sz="679"/>
            </a:lvl4pPr>
            <a:lvl5pPr marL="1242121" indent="0">
              <a:buNone/>
              <a:defRPr sz="679"/>
            </a:lvl5pPr>
            <a:lvl6pPr marL="1552651" indent="0">
              <a:buNone/>
              <a:defRPr sz="679"/>
            </a:lvl6pPr>
            <a:lvl7pPr marL="1863181" indent="0">
              <a:buNone/>
              <a:defRPr sz="679"/>
            </a:lvl7pPr>
            <a:lvl8pPr marL="2173712" indent="0">
              <a:buNone/>
              <a:defRPr sz="679"/>
            </a:lvl8pPr>
            <a:lvl9pPr marL="2484242" indent="0">
              <a:buNone/>
              <a:defRPr sz="67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581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767" y="602403"/>
            <a:ext cx="2002983" cy="2108412"/>
          </a:xfrm>
        </p:spPr>
        <p:txBody>
          <a:bodyPr anchor="b"/>
          <a:lstStyle>
            <a:lvl1pPr>
              <a:defRPr sz="217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0187" y="1301026"/>
            <a:ext cx="3143964" cy="6421452"/>
          </a:xfrm>
        </p:spPr>
        <p:txBody>
          <a:bodyPr anchor="t"/>
          <a:lstStyle>
            <a:lvl1pPr marL="0" indent="0">
              <a:buNone/>
              <a:defRPr sz="2173"/>
            </a:lvl1pPr>
            <a:lvl2pPr marL="310530" indent="0">
              <a:buNone/>
              <a:defRPr sz="1902"/>
            </a:lvl2pPr>
            <a:lvl3pPr marL="621060" indent="0">
              <a:buNone/>
              <a:defRPr sz="1630"/>
            </a:lvl3pPr>
            <a:lvl4pPr marL="931591" indent="0">
              <a:buNone/>
              <a:defRPr sz="1358"/>
            </a:lvl4pPr>
            <a:lvl5pPr marL="1242121" indent="0">
              <a:buNone/>
              <a:defRPr sz="1358"/>
            </a:lvl5pPr>
            <a:lvl6pPr marL="1552651" indent="0">
              <a:buNone/>
              <a:defRPr sz="1358"/>
            </a:lvl6pPr>
            <a:lvl7pPr marL="1863181" indent="0">
              <a:buNone/>
              <a:defRPr sz="1358"/>
            </a:lvl7pPr>
            <a:lvl8pPr marL="2173712" indent="0">
              <a:buNone/>
              <a:defRPr sz="1358"/>
            </a:lvl8pPr>
            <a:lvl9pPr marL="2484242" indent="0">
              <a:buNone/>
              <a:defRPr sz="135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7767" y="2710815"/>
            <a:ext cx="2002983" cy="5022120"/>
          </a:xfrm>
        </p:spPr>
        <p:txBody>
          <a:bodyPr/>
          <a:lstStyle>
            <a:lvl1pPr marL="0" indent="0">
              <a:buNone/>
              <a:defRPr sz="1087"/>
            </a:lvl1pPr>
            <a:lvl2pPr marL="310530" indent="0">
              <a:buNone/>
              <a:defRPr sz="951"/>
            </a:lvl2pPr>
            <a:lvl3pPr marL="621060" indent="0">
              <a:buNone/>
              <a:defRPr sz="815"/>
            </a:lvl3pPr>
            <a:lvl4pPr marL="931591" indent="0">
              <a:buNone/>
              <a:defRPr sz="679"/>
            </a:lvl4pPr>
            <a:lvl5pPr marL="1242121" indent="0">
              <a:buNone/>
              <a:defRPr sz="679"/>
            </a:lvl5pPr>
            <a:lvl6pPr marL="1552651" indent="0">
              <a:buNone/>
              <a:defRPr sz="679"/>
            </a:lvl6pPr>
            <a:lvl7pPr marL="1863181" indent="0">
              <a:buNone/>
              <a:defRPr sz="679"/>
            </a:lvl7pPr>
            <a:lvl8pPr marL="2173712" indent="0">
              <a:buNone/>
              <a:defRPr sz="679"/>
            </a:lvl8pPr>
            <a:lvl9pPr marL="2484242" indent="0">
              <a:buNone/>
              <a:defRPr sz="67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21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958" y="481088"/>
            <a:ext cx="5356384" cy="1746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958" y="2405430"/>
            <a:ext cx="5356384" cy="5733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6958" y="8375082"/>
            <a:ext cx="1397318" cy="48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15D19-1AD9-824A-9BEA-B4E3AA31EC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7162" y="8375082"/>
            <a:ext cx="2095976" cy="48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6024" y="8375082"/>
            <a:ext cx="1397318" cy="48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D30BB-1721-7648-BB3E-F5769F25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2391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21060" rtl="0" eaLnBrk="1" latinLnBrk="0" hangingPunct="1">
        <a:lnSpc>
          <a:spcPct val="90000"/>
        </a:lnSpc>
        <a:spcBef>
          <a:spcPct val="0"/>
        </a:spcBef>
        <a:buNone/>
        <a:defRPr kumimoji="1" sz="29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265" indent="-155265" algn="l" defTabSz="621060" rtl="0" eaLnBrk="1" latinLnBrk="0" hangingPunct="1">
        <a:lnSpc>
          <a:spcPct val="90000"/>
        </a:lnSpc>
        <a:spcBef>
          <a:spcPts val="679"/>
        </a:spcBef>
        <a:buFont typeface="Arial" panose="020B0604020202020204" pitchFamily="34" charset="0"/>
        <a:buChar char="•"/>
        <a:defRPr kumimoji="1" sz="1902" kern="1200">
          <a:solidFill>
            <a:schemeClr val="tx1"/>
          </a:solidFill>
          <a:latin typeface="+mn-lt"/>
          <a:ea typeface="+mn-ea"/>
          <a:cs typeface="+mn-cs"/>
        </a:defRPr>
      </a:lvl1pPr>
      <a:lvl2pPr marL="465795" indent="-155265" algn="l" defTabSz="62106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kumimoji="1" sz="1630" kern="1200">
          <a:solidFill>
            <a:schemeClr val="tx1"/>
          </a:solidFill>
          <a:latin typeface="+mn-lt"/>
          <a:ea typeface="+mn-ea"/>
          <a:cs typeface="+mn-cs"/>
        </a:defRPr>
      </a:lvl2pPr>
      <a:lvl3pPr marL="776326" indent="-155265" algn="l" defTabSz="62106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kumimoji="1" sz="1358" kern="1200">
          <a:solidFill>
            <a:schemeClr val="tx1"/>
          </a:solidFill>
          <a:latin typeface="+mn-lt"/>
          <a:ea typeface="+mn-ea"/>
          <a:cs typeface="+mn-cs"/>
        </a:defRPr>
      </a:lvl3pPr>
      <a:lvl4pPr marL="1086856" indent="-155265" algn="l" defTabSz="62106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4pPr>
      <a:lvl5pPr marL="1397386" indent="-155265" algn="l" defTabSz="62106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5pPr>
      <a:lvl6pPr marL="1707916" indent="-155265" algn="l" defTabSz="62106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6pPr>
      <a:lvl7pPr marL="2018447" indent="-155265" algn="l" defTabSz="62106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7pPr>
      <a:lvl8pPr marL="2328977" indent="-155265" algn="l" defTabSz="62106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8pPr>
      <a:lvl9pPr marL="2639507" indent="-155265" algn="l" defTabSz="621060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1060" rtl="0" eaLnBrk="1" latinLnBrk="0" hangingPunct="1"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1pPr>
      <a:lvl2pPr marL="310530" algn="l" defTabSz="621060" rtl="0" eaLnBrk="1" latinLnBrk="0" hangingPunct="1"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2pPr>
      <a:lvl3pPr marL="621060" algn="l" defTabSz="621060" rtl="0" eaLnBrk="1" latinLnBrk="0" hangingPunct="1"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3pPr>
      <a:lvl4pPr marL="931591" algn="l" defTabSz="621060" rtl="0" eaLnBrk="1" latinLnBrk="0" hangingPunct="1"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4pPr>
      <a:lvl5pPr marL="1242121" algn="l" defTabSz="621060" rtl="0" eaLnBrk="1" latinLnBrk="0" hangingPunct="1"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5pPr>
      <a:lvl6pPr marL="1552651" algn="l" defTabSz="621060" rtl="0" eaLnBrk="1" latinLnBrk="0" hangingPunct="1"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6pPr>
      <a:lvl7pPr marL="1863181" algn="l" defTabSz="621060" rtl="0" eaLnBrk="1" latinLnBrk="0" hangingPunct="1"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7pPr>
      <a:lvl8pPr marL="2173712" algn="l" defTabSz="621060" rtl="0" eaLnBrk="1" latinLnBrk="0" hangingPunct="1"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8pPr>
      <a:lvl9pPr marL="2484242" algn="l" defTabSz="621060" rtl="0" eaLnBrk="1" latinLnBrk="0" hangingPunct="1">
        <a:defRPr kumimoji="1" sz="12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emf"/><Relationship Id="rId39" Type="http://schemas.openxmlformats.org/officeDocument/2006/relationships/image" Target="../media/image38.emf"/><Relationship Id="rId21" Type="http://schemas.openxmlformats.org/officeDocument/2006/relationships/image" Target="../media/image20.png"/><Relationship Id="rId34" Type="http://schemas.openxmlformats.org/officeDocument/2006/relationships/image" Target="../media/image33.em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emf"/><Relationship Id="rId38" Type="http://schemas.openxmlformats.org/officeDocument/2006/relationships/image" Target="../media/image37.emf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emf"/><Relationship Id="rId37" Type="http://schemas.openxmlformats.org/officeDocument/2006/relationships/image" Target="../media/image36.emf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36" Type="http://schemas.openxmlformats.org/officeDocument/2006/relationships/image" Target="../media/image35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em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emf"/><Relationship Id="rId30" Type="http://schemas.openxmlformats.org/officeDocument/2006/relationships/image" Target="../media/image29.emf"/><Relationship Id="rId35" Type="http://schemas.openxmlformats.org/officeDocument/2006/relationships/image" Target="../media/image34.emf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4D8C96D-A1F1-B546-B107-26429537EAB9}"/>
              </a:ext>
            </a:extLst>
          </p:cNvPr>
          <p:cNvSpPr txBox="1"/>
          <p:nvPr/>
        </p:nvSpPr>
        <p:spPr>
          <a:xfrm>
            <a:off x="174637" y="72189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" charset="0"/>
                <a:ea typeface="Arial" charset="0"/>
                <a:cs typeface="Arial" charset="0"/>
              </a:rPr>
              <a:t>A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E17ECB2-074D-374F-BF96-CF83524AF6E0}"/>
              </a:ext>
            </a:extLst>
          </p:cNvPr>
          <p:cNvSpPr txBox="1"/>
          <p:nvPr/>
        </p:nvSpPr>
        <p:spPr>
          <a:xfrm>
            <a:off x="184444" y="3083355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" charset="0"/>
                <a:ea typeface="Arial" charset="0"/>
                <a:cs typeface="Arial" charset="0"/>
              </a:rPr>
              <a:t>B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79FCD25-E5BD-DD43-A1EC-CB2596D05D3C}"/>
              </a:ext>
            </a:extLst>
          </p:cNvPr>
          <p:cNvSpPr txBox="1"/>
          <p:nvPr/>
        </p:nvSpPr>
        <p:spPr>
          <a:xfrm>
            <a:off x="184444" y="5613061"/>
            <a:ext cx="177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" charset="0"/>
                <a:ea typeface="Arial" charset="0"/>
                <a:cs typeface="Arial" charset="0"/>
              </a:rPr>
              <a:t>C</a:t>
            </a:r>
            <a:endParaRPr lang="ja-JP" altLang="en-US" sz="20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" name="図形グループ 14">
            <a:extLst>
              <a:ext uri="{FF2B5EF4-FFF2-40B4-BE49-F238E27FC236}">
                <a16:creationId xmlns:a16="http://schemas.microsoft.com/office/drawing/2014/main" id="{442932A2-EEBB-7A4B-9898-1FE2817862D7}"/>
              </a:ext>
            </a:extLst>
          </p:cNvPr>
          <p:cNvGrpSpPr/>
          <p:nvPr/>
        </p:nvGrpSpPr>
        <p:grpSpPr>
          <a:xfrm>
            <a:off x="758493" y="3309327"/>
            <a:ext cx="5538693" cy="954107"/>
            <a:chOff x="561673" y="3963163"/>
            <a:chExt cx="5538693" cy="954107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2A875586-E8A6-D14D-8DAC-E892AB2F8A6E}"/>
                </a:ext>
              </a:extLst>
            </p:cNvPr>
            <p:cNvSpPr txBox="1"/>
            <p:nvPr/>
          </p:nvSpPr>
          <p:spPr>
            <a:xfrm>
              <a:off x="561673" y="3963163"/>
              <a:ext cx="361249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atin typeface="Courier" charset="0"/>
                  <a:ea typeface="Courier" charset="0"/>
                  <a:cs typeface="Courier" charset="0"/>
                </a:rPr>
                <a:t>ccb2   71C  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urier" charset="0"/>
                  <a:ea typeface="Courier" charset="0"/>
                  <a:cs typeface="Courier" charset="0"/>
                </a:rPr>
                <a:t>a</a:t>
              </a:r>
              <a:r>
                <a:rPr lang="en-US" altLang="ja-JP" sz="1400" dirty="0" err="1">
                  <a:latin typeface="Courier" charset="0"/>
                  <a:ea typeface="Courier" charset="0"/>
                  <a:cs typeface="Courier" charset="0"/>
                </a:rPr>
                <a:t>c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urier" charset="0"/>
                  <a:ea typeface="Courier" charset="0"/>
                  <a:cs typeface="Courier" charset="0"/>
                </a:rPr>
                <a:t>caat</a:t>
              </a:r>
              <a:r>
                <a:rPr lang="en-US" altLang="ja-JP" sz="1400" dirty="0" err="1">
                  <a:latin typeface="Courier" charset="0"/>
                  <a:ea typeface="Courier" charset="0"/>
                  <a:cs typeface="Courier" charset="0"/>
                </a:rPr>
                <a:t>cacgag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urier" charset="0"/>
                  <a:ea typeface="Courier" charset="0"/>
                  <a:cs typeface="Courier" charset="0"/>
                </a:rPr>
                <a:t>tt</a:t>
              </a:r>
              <a:r>
                <a:rPr lang="en-US" altLang="ja-JP" sz="1400" dirty="0" err="1">
                  <a:latin typeface="Courier" charset="0"/>
                  <a:ea typeface="Courier" charset="0"/>
                  <a:cs typeface="Courier" charset="0"/>
                </a:rPr>
                <a:t>t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urier" charset="0"/>
                  <a:ea typeface="Courier" charset="0"/>
                  <a:cs typeface="Courier" charset="0"/>
                </a:rPr>
                <a:t>t</a:t>
              </a:r>
              <a:r>
                <a:rPr lang="en-US" altLang="ja-JP" sz="1400" dirty="0" err="1">
                  <a:latin typeface="Courier" charset="0"/>
                  <a:ea typeface="Courier" charset="0"/>
                  <a:cs typeface="Courier" charset="0"/>
                </a:rPr>
                <a:t>t</a:t>
              </a:r>
              <a:endParaRPr lang="en-US" altLang="ja-JP" sz="1400" dirty="0">
                <a:latin typeface="Courier" charset="0"/>
                <a:ea typeface="Courier" charset="0"/>
                <a:cs typeface="Courier" charset="0"/>
              </a:endParaRPr>
            </a:p>
            <a:p>
              <a:r>
                <a:rPr lang="en-US" altLang="ja-JP" sz="1400" b="1" dirty="0">
                  <a:latin typeface="Courier" charset="0"/>
                  <a:ea typeface="Courier" charset="0"/>
                  <a:cs typeface="Courier" charset="0"/>
                </a:rPr>
                <a:t>ccb3  575C</a:t>
              </a:r>
              <a:r>
                <a:rPr lang="en-US" altLang="ja-JP" sz="1400" dirty="0">
                  <a:latin typeface="Courier" charset="0"/>
                  <a:ea typeface="Courier" charset="0"/>
                  <a:cs typeface="Courier" charset="0"/>
                </a:rPr>
                <a:t>  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urier" charset="0"/>
                  <a:ea typeface="Courier" charset="0"/>
                  <a:cs typeface="Courier" charset="0"/>
                </a:rPr>
                <a:t>a</a:t>
              </a:r>
              <a:r>
                <a:rPr lang="en-US" altLang="ja-JP" sz="1400" dirty="0" err="1">
                  <a:latin typeface="Courier" charset="0"/>
                  <a:ea typeface="Courier" charset="0"/>
                  <a:cs typeface="Courier" charset="0"/>
                </a:rPr>
                <a:t>t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urier" charset="0"/>
                  <a:ea typeface="Courier" charset="0"/>
                  <a:cs typeface="Courier" charset="0"/>
                </a:rPr>
                <a:t>caat</a:t>
              </a:r>
              <a:r>
                <a:rPr lang="en-US" altLang="ja-JP" sz="1400" dirty="0" err="1">
                  <a:latin typeface="Courier" charset="0"/>
                  <a:ea typeface="Courier" charset="0"/>
                  <a:cs typeface="Courier" charset="0"/>
                </a:rPr>
                <a:t>acatgt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urier" charset="0"/>
                  <a:ea typeface="Courier" charset="0"/>
                  <a:cs typeface="Courier" charset="0"/>
                </a:rPr>
                <a:t>tt</a:t>
              </a:r>
              <a:r>
                <a:rPr lang="en-US" altLang="ja-JP" sz="1400" dirty="0" err="1">
                  <a:latin typeface="Courier" charset="0"/>
                  <a:ea typeface="Courier" charset="0"/>
                  <a:cs typeface="Courier" charset="0"/>
                </a:rPr>
                <a:t>c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urier" charset="0"/>
                  <a:ea typeface="Courier" charset="0"/>
                  <a:cs typeface="Courier" charset="0"/>
                </a:rPr>
                <a:t>t</a:t>
              </a:r>
              <a:r>
                <a:rPr lang="en-US" altLang="ja-JP" sz="1400" dirty="0" err="1">
                  <a:latin typeface="Courier" charset="0"/>
                  <a:ea typeface="Courier" charset="0"/>
                  <a:cs typeface="Courier" charset="0"/>
                </a:rPr>
                <a:t>a</a:t>
              </a:r>
              <a:endParaRPr lang="en-US" altLang="ja-JP" sz="1400" dirty="0">
                <a:latin typeface="Courier" charset="0"/>
                <a:ea typeface="Courier" charset="0"/>
                <a:cs typeface="Courier" charset="0"/>
              </a:endParaRPr>
            </a:p>
            <a:p>
              <a:r>
                <a:rPr lang="en-US" altLang="ja-JP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ourier" charset="0"/>
                  <a:ea typeface="Courier" charset="0"/>
                  <a:cs typeface="Courier" charset="0"/>
                </a:rPr>
                <a:t>ccb3  624C  </a:t>
              </a:r>
              <a:r>
                <a:rPr lang="en-US" altLang="ja-JP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ourier" charset="0"/>
                  <a:ea typeface="Courier" charset="0"/>
                  <a:cs typeface="Courier" charset="0"/>
                </a:rPr>
                <a:t>tt</a:t>
              </a:r>
              <a:r>
                <a:rPr lang="en-US" altLang="ja-JP" sz="1400" b="1" dirty="0" err="1">
                  <a:solidFill>
                    <a:schemeClr val="accent2"/>
                  </a:solidFill>
                  <a:latin typeface="Courier" charset="0"/>
                  <a:ea typeface="Courier" charset="0"/>
                  <a:cs typeface="Courier" charset="0"/>
                </a:rPr>
                <a:t>c</a:t>
              </a:r>
              <a:r>
                <a:rPr lang="en-US" altLang="ja-JP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ourier" charset="0"/>
                  <a:ea typeface="Courier" charset="0"/>
                  <a:cs typeface="Courier" charset="0"/>
                </a:rPr>
                <a:t>ctcttcttaact</a:t>
              </a:r>
              <a:r>
                <a:rPr lang="en-US" altLang="ja-JP" sz="1400" b="1" dirty="0" err="1">
                  <a:solidFill>
                    <a:schemeClr val="accent2"/>
                  </a:solidFill>
                  <a:latin typeface="Courier" charset="0"/>
                  <a:ea typeface="Courier" charset="0"/>
                  <a:cs typeface="Courier" charset="0"/>
                </a:rPr>
                <a:t>t</a:t>
              </a:r>
              <a:r>
                <a:rPr lang="en-US" altLang="ja-JP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ourier" charset="0"/>
                  <a:ea typeface="Courier" charset="0"/>
                  <a:cs typeface="Courier" charset="0"/>
                </a:rPr>
                <a:t>g</a:t>
              </a:r>
              <a:endPara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" charset="0"/>
                <a:ea typeface="Courier" charset="0"/>
                <a:cs typeface="Courier" charset="0"/>
              </a:endParaRPr>
            </a:p>
            <a:p>
              <a:endParaRPr lang="en-US" altLang="ja-JP" sz="1400" dirty="0">
                <a:latin typeface="Courier" charset="0"/>
                <a:ea typeface="Courier" charset="0"/>
                <a:cs typeface="Courier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83491D5-D57F-7449-B476-3066DF73D30B}"/>
                </a:ext>
              </a:extLst>
            </p:cNvPr>
            <p:cNvSpPr txBox="1"/>
            <p:nvPr/>
          </p:nvSpPr>
          <p:spPr>
            <a:xfrm>
              <a:off x="4359760" y="4023537"/>
              <a:ext cx="17406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>
                  <a:latin typeface="Courier" charset="0"/>
                  <a:ea typeface="Courier" charset="0"/>
                  <a:cs typeface="Courier" charset="0"/>
                </a:rPr>
                <a:t>8/17 match </a:t>
              </a:r>
            </a:p>
            <a:p>
              <a:r>
                <a:rPr lang="en-US" altLang="ja-JP" sz="1100" dirty="0">
                  <a:latin typeface="Courier" charset="0"/>
                  <a:ea typeface="Courier" charset="0"/>
                  <a:cs typeface="Courier" charset="0"/>
                </a:rPr>
                <a:t>(P = </a:t>
              </a:r>
              <a:r>
                <a:rPr lang="is-IS" altLang="ja-JP" sz="1100" dirty="0">
                  <a:latin typeface="Courier" charset="0"/>
                  <a:ea typeface="Courier" charset="0"/>
                  <a:cs typeface="Courier" charset="0"/>
                </a:rPr>
                <a:t>2.79 x 10</a:t>
              </a:r>
              <a:r>
                <a:rPr lang="is-IS" altLang="ja-JP" sz="1100" baseline="30000" dirty="0">
                  <a:latin typeface="Courier" charset="0"/>
                  <a:ea typeface="Courier" charset="0"/>
                  <a:cs typeface="Courier" charset="0"/>
                </a:rPr>
                <a:t>-2</a:t>
              </a:r>
              <a:r>
                <a:rPr lang="en-US" altLang="ja-JP" sz="1100" dirty="0">
                  <a:latin typeface="Courier" charset="0"/>
                  <a:ea typeface="Courier" charset="0"/>
                  <a:cs typeface="Courier" charset="0"/>
                </a:rPr>
                <a:t>)</a:t>
              </a:r>
              <a:endParaRPr kumimoji="1" lang="en-US" altLang="ja-JP" sz="1100" dirty="0">
                <a:latin typeface="Courier" charset="0"/>
                <a:ea typeface="Courier" charset="0"/>
                <a:cs typeface="Courier" charset="0"/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2F82381-16B4-0843-8D57-B2B7FAC9AC53}"/>
              </a:ext>
            </a:extLst>
          </p:cNvPr>
          <p:cNvSpPr txBox="1"/>
          <p:nvPr/>
        </p:nvSpPr>
        <p:spPr>
          <a:xfrm>
            <a:off x="758493" y="4060601"/>
            <a:ext cx="36124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Courier" charset="0"/>
              </a:rPr>
              <a:t>atp4  395C  </a:t>
            </a:r>
            <a:r>
              <a:rPr lang="en-US" altLang="ja-JP" sz="1400" dirty="0" err="1">
                <a:latin typeface="Courier" charset="0"/>
              </a:rPr>
              <a:t>ccg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a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a</a:t>
            </a:r>
            <a:r>
              <a:rPr lang="en-US" altLang="ja-JP" sz="1400" dirty="0" err="1">
                <a:latin typeface="Courier" charset="0"/>
              </a:rPr>
              <a:t>act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t</a:t>
            </a:r>
            <a:r>
              <a:rPr lang="en-US" altLang="ja-JP" sz="1400" dirty="0" err="1">
                <a:latin typeface="Courier" charset="0"/>
              </a:rPr>
              <a:t>aaatg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t</a:t>
            </a:r>
            <a:r>
              <a:rPr lang="en-US" altLang="ja-JP" sz="1400" dirty="0" err="1">
                <a:latin typeface="Courier" charset="0"/>
              </a:rPr>
              <a:t>t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a</a:t>
            </a:r>
            <a:endParaRPr lang="en-US" altLang="ja-JP" sz="1400" b="1" dirty="0">
              <a:solidFill>
                <a:srgbClr val="0033FF"/>
              </a:solidFill>
              <a:latin typeface="Courier" charset="0"/>
            </a:endParaRPr>
          </a:p>
          <a:p>
            <a:r>
              <a:rPr lang="en-US" altLang="ja-JP" sz="1400" b="1" dirty="0">
                <a:latin typeface="Courier" charset="0"/>
              </a:rPr>
              <a:t>rpl5   59C  </a:t>
            </a:r>
            <a:r>
              <a:rPr lang="en-US" altLang="ja-JP" sz="1400" dirty="0" err="1">
                <a:latin typeface="Courier" charset="0"/>
              </a:rPr>
              <a:t>tca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a</a:t>
            </a:r>
            <a:r>
              <a:rPr lang="en-US" altLang="ja-JP" sz="1400" dirty="0" err="1">
                <a:latin typeface="Courier" charset="0"/>
              </a:rPr>
              <a:t>gatc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t</a:t>
            </a:r>
            <a:r>
              <a:rPr lang="en-US" altLang="ja-JP" sz="1400" dirty="0" err="1">
                <a:latin typeface="Courier" charset="0"/>
              </a:rPr>
              <a:t>gttgc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t</a:t>
            </a:r>
            <a:r>
              <a:rPr lang="en-US" altLang="ja-JP" sz="1400" dirty="0" err="1">
                <a:latin typeface="Courier" charset="0"/>
              </a:rPr>
              <a:t>c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a</a:t>
            </a:r>
            <a:endParaRPr lang="en-US" altLang="ja-JP" sz="1400" dirty="0">
              <a:latin typeface="Courier" charset="0"/>
            </a:endParaRPr>
          </a:p>
          <a:p>
            <a:r>
              <a:rPr lang="en-US" altLang="ja-JP" sz="1400" b="1" dirty="0">
                <a:latin typeface="Courier" charset="0"/>
              </a:rPr>
              <a:t>rps3 1344C  </a:t>
            </a:r>
            <a:r>
              <a:rPr lang="en-US" altLang="ja-JP" sz="1400" dirty="0" err="1">
                <a:latin typeface="Courier" charset="0"/>
              </a:rPr>
              <a:t>ata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a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a</a:t>
            </a:r>
            <a:r>
              <a:rPr lang="en-US" altLang="ja-JP" sz="1400" dirty="0" err="1">
                <a:latin typeface="Courier" charset="0"/>
              </a:rPr>
              <a:t>atc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t</a:t>
            </a:r>
            <a:r>
              <a:rPr lang="en-US" altLang="ja-JP" sz="1400" dirty="0" err="1">
                <a:latin typeface="Courier" charset="0"/>
              </a:rPr>
              <a:t>gttta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t</a:t>
            </a:r>
            <a:r>
              <a:rPr lang="en-US" altLang="ja-JP" sz="1400" dirty="0" err="1">
                <a:latin typeface="Courier" charset="0"/>
              </a:rPr>
              <a:t>c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a</a:t>
            </a:r>
            <a:endParaRPr lang="en-US" altLang="ja-JP" sz="1400" b="1" dirty="0">
              <a:latin typeface="Courier" charset="0"/>
            </a:endParaRPr>
          </a:p>
          <a:p>
            <a:r>
              <a:rPr lang="en-US" altLang="ja-JP" sz="1400" b="1" dirty="0">
                <a:latin typeface="Courier" charset="0"/>
              </a:rPr>
              <a:t>rps4   77C  </a:t>
            </a:r>
            <a:r>
              <a:rPr lang="en-US" altLang="ja-JP" sz="1400" dirty="0" err="1">
                <a:latin typeface="Courier" charset="0"/>
              </a:rPr>
              <a:t>tca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a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a</a:t>
            </a:r>
            <a:r>
              <a:rPr lang="en-US" altLang="ja-JP" sz="1400" dirty="0" err="1">
                <a:latin typeface="Courier" charset="0"/>
              </a:rPr>
              <a:t>cttgtcgtc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t</a:t>
            </a:r>
            <a:r>
              <a:rPr lang="en-US" altLang="ja-JP" sz="1400" dirty="0" err="1">
                <a:latin typeface="Courier" charset="0"/>
              </a:rPr>
              <a:t>ac</a:t>
            </a:r>
            <a:endParaRPr lang="en-US" altLang="ja-JP" sz="1400" dirty="0">
              <a:latin typeface="Courier" charset="0"/>
            </a:endParaRPr>
          </a:p>
          <a:p>
            <a:r>
              <a:rPr lang="en-US" altLang="ja-JP" sz="1400" b="1" dirty="0">
                <a:latin typeface="Courier" charset="0"/>
              </a:rPr>
              <a:t>rps4  332C  </a:t>
            </a:r>
            <a:r>
              <a:rPr lang="en-US" altLang="ja-JP" sz="1400" dirty="0" err="1">
                <a:latin typeface="Courier" charset="0"/>
              </a:rPr>
              <a:t>aac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a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a</a:t>
            </a:r>
            <a:r>
              <a:rPr lang="en-US" altLang="ja-JP" sz="1400" dirty="0" err="1">
                <a:latin typeface="Courier" charset="0"/>
              </a:rPr>
              <a:t>gat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t</a:t>
            </a:r>
            <a:r>
              <a:rPr lang="en-US" altLang="ja-JP" sz="1400" dirty="0" err="1">
                <a:latin typeface="Courier" charset="0"/>
              </a:rPr>
              <a:t>tgacg</a:t>
            </a:r>
            <a:r>
              <a:rPr lang="en-US" altLang="ja-JP" sz="1400" b="1" dirty="0" err="1">
                <a:solidFill>
                  <a:srgbClr val="FF0000"/>
                </a:solidFill>
                <a:latin typeface="Courier" charset="0"/>
              </a:rPr>
              <a:t>t</a:t>
            </a:r>
            <a:r>
              <a:rPr lang="en-US" altLang="ja-JP" sz="1400" dirty="0" err="1">
                <a:latin typeface="Courier" charset="0"/>
              </a:rPr>
              <a:t>t</a:t>
            </a:r>
            <a:r>
              <a:rPr lang="en-US" altLang="ja-JP" sz="1400" b="1" dirty="0" err="1">
                <a:solidFill>
                  <a:srgbClr val="0033FF"/>
                </a:solidFill>
                <a:latin typeface="Courier" charset="0"/>
              </a:rPr>
              <a:t>a</a:t>
            </a:r>
            <a:endParaRPr lang="en-US" altLang="ja-JP" sz="1400" b="1" dirty="0">
              <a:solidFill>
                <a:srgbClr val="0033FF"/>
              </a:solidFill>
              <a:latin typeface="Courier" charset="0"/>
            </a:endParaRPr>
          </a:p>
          <a:p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ccb3  624C  </a:t>
            </a:r>
            <a:r>
              <a:rPr lang="en-US" altLang="ja-JP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ttcctcttcttaac</a:t>
            </a:r>
            <a:r>
              <a:rPr lang="en-US" altLang="ja-JP" sz="1400" b="1" dirty="0" err="1">
                <a:solidFill>
                  <a:schemeClr val="accent2"/>
                </a:solidFill>
                <a:latin typeface="Courier" charset="0"/>
                <a:ea typeface="Courier" charset="0"/>
                <a:cs typeface="Courier" charset="0"/>
              </a:rPr>
              <a:t>t</a:t>
            </a:r>
            <a:r>
              <a:rPr lang="en-US" altLang="ja-JP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tg</a:t>
            </a:r>
            <a:endParaRPr lang="en-US" altLang="ja-JP" sz="1400" dirty="0">
              <a:solidFill>
                <a:schemeClr val="tx1">
                  <a:lumMod val="50000"/>
                  <a:lumOff val="50000"/>
                </a:schemeClr>
              </a:solidFill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899CB0B-BAFD-974F-9206-5F8A440B5718}"/>
              </a:ext>
            </a:extLst>
          </p:cNvPr>
          <p:cNvSpPr txBox="1"/>
          <p:nvPr/>
        </p:nvSpPr>
        <p:spPr>
          <a:xfrm>
            <a:off x="4568718" y="4811579"/>
            <a:ext cx="26796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Courier" charset="0"/>
                <a:ea typeface="Courier" charset="0"/>
                <a:cs typeface="Courier" charset="0"/>
              </a:rPr>
              <a:t>9/17 match </a:t>
            </a:r>
          </a:p>
          <a:p>
            <a:r>
              <a:rPr lang="en-US" altLang="ja-JP" sz="1100" dirty="0">
                <a:latin typeface="Courier" charset="0"/>
                <a:ea typeface="Courier" charset="0"/>
                <a:cs typeface="Courier" charset="0"/>
              </a:rPr>
              <a:t>(P = </a:t>
            </a:r>
            <a:r>
              <a:rPr lang="is-IS" altLang="ja-JP" sz="1100" dirty="0">
                <a:latin typeface="Courier" charset="0"/>
                <a:ea typeface="Courier" charset="0"/>
                <a:cs typeface="Courier" charset="0"/>
              </a:rPr>
              <a:t>9.28 x 10</a:t>
            </a:r>
            <a:r>
              <a:rPr lang="is-IS" altLang="ja-JP" sz="1100" baseline="30000" dirty="0">
                <a:latin typeface="Courier" charset="0"/>
                <a:ea typeface="Courier" charset="0"/>
                <a:cs typeface="Courier" charset="0"/>
              </a:rPr>
              <a:t>-3</a:t>
            </a:r>
            <a:r>
              <a:rPr lang="en-US" altLang="ja-JP" sz="1100" dirty="0">
                <a:latin typeface="Courier" charset="0"/>
                <a:ea typeface="Courier" charset="0"/>
                <a:cs typeface="Courier" charset="0"/>
              </a:rPr>
              <a:t>)</a:t>
            </a:r>
            <a:endParaRPr kumimoji="1" lang="en-US" altLang="ja-JP" sz="110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7C99845-4F73-534A-B95F-2796A299121F}"/>
              </a:ext>
            </a:extLst>
          </p:cNvPr>
          <p:cNvSpPr txBox="1"/>
          <p:nvPr/>
        </p:nvSpPr>
        <p:spPr>
          <a:xfrm>
            <a:off x="4629023" y="4195237"/>
            <a:ext cx="15957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Courier" charset="0"/>
                <a:ea typeface="Courier" charset="0"/>
                <a:cs typeface="Courier" charset="0"/>
              </a:rPr>
              <a:t>12/17 match </a:t>
            </a:r>
          </a:p>
          <a:p>
            <a:r>
              <a:rPr lang="en-US" altLang="ja-JP" sz="1100" dirty="0">
                <a:latin typeface="Courier" charset="0"/>
                <a:ea typeface="Courier" charset="0"/>
                <a:cs typeface="Courier" charset="0"/>
              </a:rPr>
              <a:t>(P = </a:t>
            </a:r>
            <a:r>
              <a:rPr lang="is-IS" altLang="ja-JP" sz="1100" dirty="0">
                <a:latin typeface="Courier" charset="0"/>
                <a:ea typeface="Courier" charset="0"/>
                <a:cs typeface="Courier" charset="0"/>
              </a:rPr>
              <a:t>9.75 x 10</a:t>
            </a:r>
            <a:r>
              <a:rPr lang="is-IS" altLang="ja-JP" sz="1100" baseline="30000" dirty="0">
                <a:latin typeface="Courier" charset="0"/>
                <a:ea typeface="Courier" charset="0"/>
                <a:cs typeface="Courier" charset="0"/>
              </a:rPr>
              <a:t>-5</a:t>
            </a:r>
            <a:r>
              <a:rPr lang="en-US" altLang="ja-JP" sz="1100" dirty="0">
                <a:latin typeface="Courier" charset="0"/>
                <a:ea typeface="Courier" charset="0"/>
                <a:cs typeface="Courier" charset="0"/>
              </a:rPr>
              <a:t>)</a:t>
            </a:r>
            <a:endParaRPr kumimoji="1" lang="en-US" altLang="ja-JP" sz="1100" dirty="0">
              <a:latin typeface="Courier" charset="0"/>
              <a:ea typeface="Courier" charset="0"/>
              <a:cs typeface="Courier" charset="0"/>
            </a:endParaRPr>
          </a:p>
        </p:txBody>
      </p:sp>
      <p:grpSp>
        <p:nvGrpSpPr>
          <p:cNvPr id="13" name="図形グループ 7">
            <a:extLst>
              <a:ext uri="{FF2B5EF4-FFF2-40B4-BE49-F238E27FC236}">
                <a16:creationId xmlns:a16="http://schemas.microsoft.com/office/drawing/2014/main" id="{AF4F82B5-3620-2741-A15F-374ECF5D4B40}"/>
              </a:ext>
            </a:extLst>
          </p:cNvPr>
          <p:cNvGrpSpPr/>
          <p:nvPr/>
        </p:nvGrpSpPr>
        <p:grpSpPr>
          <a:xfrm>
            <a:off x="3955808" y="3477800"/>
            <a:ext cx="579981" cy="193960"/>
            <a:chOff x="3954094" y="4436289"/>
            <a:chExt cx="579981" cy="249002"/>
          </a:xfrm>
        </p:grpSpPr>
        <p:grpSp>
          <p:nvGrpSpPr>
            <p:cNvPr id="14" name="図形グループ 167">
              <a:extLst>
                <a:ext uri="{FF2B5EF4-FFF2-40B4-BE49-F238E27FC236}">
                  <a16:creationId xmlns:a16="http://schemas.microsoft.com/office/drawing/2014/main" id="{FA10485A-3FFA-C34F-ADFE-2F578AC28F5E}"/>
                </a:ext>
              </a:extLst>
            </p:cNvPr>
            <p:cNvGrpSpPr/>
            <p:nvPr/>
          </p:nvGrpSpPr>
          <p:grpSpPr>
            <a:xfrm rot="5400000">
              <a:off x="3947076" y="4443307"/>
              <a:ext cx="249002" cy="234965"/>
              <a:chOff x="7514607" y="4108132"/>
              <a:chExt cx="305454" cy="234965"/>
            </a:xfrm>
          </p:grpSpPr>
          <p:grpSp>
            <p:nvGrpSpPr>
              <p:cNvPr id="16" name="図形グループ 168">
                <a:extLst>
                  <a:ext uri="{FF2B5EF4-FFF2-40B4-BE49-F238E27FC236}">
                    <a16:creationId xmlns:a16="http://schemas.microsoft.com/office/drawing/2014/main" id="{C2A41258-1DA0-5A48-94CC-F1B54784463C}"/>
                  </a:ext>
                </a:extLst>
              </p:cNvPr>
              <p:cNvGrpSpPr/>
              <p:nvPr/>
            </p:nvGrpSpPr>
            <p:grpSpPr>
              <a:xfrm>
                <a:off x="7514607" y="4108132"/>
                <a:ext cx="305454" cy="234965"/>
                <a:chOff x="7514607" y="4108132"/>
                <a:chExt cx="305454" cy="234965"/>
              </a:xfrm>
            </p:grpSpPr>
            <p:cxnSp>
              <p:nvCxnSpPr>
                <p:cNvPr id="18" name="直線コネクタ 17">
                  <a:extLst>
                    <a:ext uri="{FF2B5EF4-FFF2-40B4-BE49-F238E27FC236}">
                      <a16:creationId xmlns:a16="http://schemas.microsoft.com/office/drawing/2014/main" id="{4CA89CEC-A444-7E49-B768-10A3740E84ED}"/>
                    </a:ext>
                  </a:extLst>
                </p:cNvPr>
                <p:cNvCxnSpPr/>
                <p:nvPr/>
              </p:nvCxnSpPr>
              <p:spPr>
                <a:xfrm>
                  <a:off x="7820061" y="4108132"/>
                  <a:ext cx="0" cy="234965"/>
                </a:xfrm>
                <a:prstGeom prst="line">
                  <a:avLst/>
                </a:prstGeom>
                <a:ln w="38100" cap="sq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7D73A5A9-904E-0245-9986-A2009722DCC8}"/>
                    </a:ext>
                  </a:extLst>
                </p:cNvPr>
                <p:cNvCxnSpPr/>
                <p:nvPr/>
              </p:nvCxnSpPr>
              <p:spPr>
                <a:xfrm>
                  <a:off x="7514607" y="4108132"/>
                  <a:ext cx="305454" cy="0"/>
                </a:xfrm>
                <a:prstGeom prst="line">
                  <a:avLst/>
                </a:prstGeom>
                <a:ln w="38100" cap="sq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4C18E1F1-F0DC-724C-8632-65FBC0272FF2}"/>
                  </a:ext>
                </a:extLst>
              </p:cNvPr>
              <p:cNvCxnSpPr/>
              <p:nvPr/>
            </p:nvCxnSpPr>
            <p:spPr>
              <a:xfrm>
                <a:off x="7514607" y="4108132"/>
                <a:ext cx="0" cy="234965"/>
              </a:xfrm>
              <a:prstGeom prst="line">
                <a:avLst/>
              </a:prstGeom>
              <a:ln w="38100" cap="sq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003B59-2141-CB46-81CE-401B33ADA05C}"/>
                </a:ext>
              </a:extLst>
            </p:cNvPr>
            <p:cNvCxnSpPr/>
            <p:nvPr/>
          </p:nvCxnSpPr>
          <p:spPr>
            <a:xfrm>
              <a:off x="4228621" y="4560789"/>
              <a:ext cx="305454" cy="0"/>
            </a:xfrm>
            <a:prstGeom prst="line">
              <a:avLst/>
            </a:prstGeom>
            <a:ln w="38100" cap="sq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図形グループ 174">
            <a:extLst>
              <a:ext uri="{FF2B5EF4-FFF2-40B4-BE49-F238E27FC236}">
                <a16:creationId xmlns:a16="http://schemas.microsoft.com/office/drawing/2014/main" id="{97E83362-0FA4-C74B-B0ED-7F360F6D0B6A}"/>
              </a:ext>
            </a:extLst>
          </p:cNvPr>
          <p:cNvGrpSpPr/>
          <p:nvPr/>
        </p:nvGrpSpPr>
        <p:grpSpPr>
          <a:xfrm>
            <a:off x="3963725" y="4437443"/>
            <a:ext cx="663722" cy="212539"/>
            <a:chOff x="3954094" y="4436289"/>
            <a:chExt cx="546557" cy="249002"/>
          </a:xfrm>
        </p:grpSpPr>
        <p:grpSp>
          <p:nvGrpSpPr>
            <p:cNvPr id="21" name="図形グループ 175">
              <a:extLst>
                <a:ext uri="{FF2B5EF4-FFF2-40B4-BE49-F238E27FC236}">
                  <a16:creationId xmlns:a16="http://schemas.microsoft.com/office/drawing/2014/main" id="{10BF142D-2B41-7347-88B3-ECE2399E980E}"/>
                </a:ext>
              </a:extLst>
            </p:cNvPr>
            <p:cNvGrpSpPr/>
            <p:nvPr/>
          </p:nvGrpSpPr>
          <p:grpSpPr>
            <a:xfrm rot="5400000">
              <a:off x="3947076" y="4443307"/>
              <a:ext cx="249002" cy="234965"/>
              <a:chOff x="7514607" y="4108132"/>
              <a:chExt cx="305454" cy="234965"/>
            </a:xfrm>
          </p:grpSpPr>
          <p:grpSp>
            <p:nvGrpSpPr>
              <p:cNvPr id="23" name="図形グループ 177">
                <a:extLst>
                  <a:ext uri="{FF2B5EF4-FFF2-40B4-BE49-F238E27FC236}">
                    <a16:creationId xmlns:a16="http://schemas.microsoft.com/office/drawing/2014/main" id="{E32223A5-15E6-504F-84C6-DF55D8EECE17}"/>
                  </a:ext>
                </a:extLst>
              </p:cNvPr>
              <p:cNvGrpSpPr/>
              <p:nvPr/>
            </p:nvGrpSpPr>
            <p:grpSpPr>
              <a:xfrm>
                <a:off x="7514607" y="4108132"/>
                <a:ext cx="305454" cy="234965"/>
                <a:chOff x="7514607" y="4108132"/>
                <a:chExt cx="305454" cy="234965"/>
              </a:xfrm>
            </p:grpSpPr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760E1BF3-3E7F-484E-A269-B97967F7DE66}"/>
                    </a:ext>
                  </a:extLst>
                </p:cNvPr>
                <p:cNvCxnSpPr/>
                <p:nvPr/>
              </p:nvCxnSpPr>
              <p:spPr>
                <a:xfrm>
                  <a:off x="7820061" y="4108132"/>
                  <a:ext cx="0" cy="234965"/>
                </a:xfrm>
                <a:prstGeom prst="line">
                  <a:avLst/>
                </a:prstGeom>
                <a:ln w="38100" cap="sq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FAAB2285-E2FC-8843-978E-85EC4D7209C3}"/>
                    </a:ext>
                  </a:extLst>
                </p:cNvPr>
                <p:cNvCxnSpPr/>
                <p:nvPr/>
              </p:nvCxnSpPr>
              <p:spPr>
                <a:xfrm>
                  <a:off x="7514607" y="4108132"/>
                  <a:ext cx="305454" cy="0"/>
                </a:xfrm>
                <a:prstGeom prst="line">
                  <a:avLst/>
                </a:prstGeom>
                <a:ln w="38100" cap="sq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1ECE07AA-75FB-8542-AA6B-3D20A10E7E56}"/>
                  </a:ext>
                </a:extLst>
              </p:cNvPr>
              <p:cNvCxnSpPr/>
              <p:nvPr/>
            </p:nvCxnSpPr>
            <p:spPr>
              <a:xfrm>
                <a:off x="7514607" y="4108132"/>
                <a:ext cx="0" cy="234965"/>
              </a:xfrm>
              <a:prstGeom prst="line">
                <a:avLst/>
              </a:prstGeom>
              <a:ln w="38100" cap="sq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8C9F2BE3-54ED-0943-AD24-8F0188A19ADD}"/>
                </a:ext>
              </a:extLst>
            </p:cNvPr>
            <p:cNvCxnSpPr/>
            <p:nvPr/>
          </p:nvCxnSpPr>
          <p:spPr>
            <a:xfrm>
              <a:off x="4195197" y="4560789"/>
              <a:ext cx="305454" cy="0"/>
            </a:xfrm>
            <a:prstGeom prst="line">
              <a:avLst/>
            </a:prstGeom>
            <a:ln w="38100" cap="sq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図形グループ 181">
            <a:extLst>
              <a:ext uri="{FF2B5EF4-FFF2-40B4-BE49-F238E27FC236}">
                <a16:creationId xmlns:a16="http://schemas.microsoft.com/office/drawing/2014/main" id="{B3AD1633-A6F6-8D47-8F13-B8B1A6F731A6}"/>
              </a:ext>
            </a:extLst>
          </p:cNvPr>
          <p:cNvGrpSpPr/>
          <p:nvPr/>
        </p:nvGrpSpPr>
        <p:grpSpPr>
          <a:xfrm>
            <a:off x="3980400" y="4231944"/>
            <a:ext cx="520593" cy="864735"/>
            <a:chOff x="3954094" y="4436289"/>
            <a:chExt cx="1343734" cy="249002"/>
          </a:xfrm>
        </p:grpSpPr>
        <p:grpSp>
          <p:nvGrpSpPr>
            <p:cNvPr id="28" name="図形グループ 182">
              <a:extLst>
                <a:ext uri="{FF2B5EF4-FFF2-40B4-BE49-F238E27FC236}">
                  <a16:creationId xmlns:a16="http://schemas.microsoft.com/office/drawing/2014/main" id="{01E28A78-FF3C-F04E-9078-0C2AAB6C6659}"/>
                </a:ext>
              </a:extLst>
            </p:cNvPr>
            <p:cNvGrpSpPr/>
            <p:nvPr/>
          </p:nvGrpSpPr>
          <p:grpSpPr>
            <a:xfrm rot="5400000">
              <a:off x="3947076" y="4443307"/>
              <a:ext cx="249002" cy="234965"/>
              <a:chOff x="7514607" y="4108132"/>
              <a:chExt cx="305454" cy="234965"/>
            </a:xfrm>
          </p:grpSpPr>
          <p:grpSp>
            <p:nvGrpSpPr>
              <p:cNvPr id="30" name="図形グループ 184">
                <a:extLst>
                  <a:ext uri="{FF2B5EF4-FFF2-40B4-BE49-F238E27FC236}">
                    <a16:creationId xmlns:a16="http://schemas.microsoft.com/office/drawing/2014/main" id="{C8BE11D5-44C6-7948-BC9A-9D2CBB171735}"/>
                  </a:ext>
                </a:extLst>
              </p:cNvPr>
              <p:cNvGrpSpPr/>
              <p:nvPr/>
            </p:nvGrpSpPr>
            <p:grpSpPr>
              <a:xfrm>
                <a:off x="7514607" y="4108132"/>
                <a:ext cx="305454" cy="234965"/>
                <a:chOff x="7514607" y="4108132"/>
                <a:chExt cx="305454" cy="234965"/>
              </a:xfrm>
            </p:grpSpPr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DC0FF573-B465-F144-BD00-CA8082CF2BDF}"/>
                    </a:ext>
                  </a:extLst>
                </p:cNvPr>
                <p:cNvCxnSpPr/>
                <p:nvPr/>
              </p:nvCxnSpPr>
              <p:spPr>
                <a:xfrm>
                  <a:off x="7820061" y="4108132"/>
                  <a:ext cx="0" cy="234965"/>
                </a:xfrm>
                <a:prstGeom prst="line">
                  <a:avLst/>
                </a:prstGeom>
                <a:ln w="38100" cap="sq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6C03C382-9763-EC4D-AF43-CADBBDDD2BEF}"/>
                    </a:ext>
                  </a:extLst>
                </p:cNvPr>
                <p:cNvCxnSpPr/>
                <p:nvPr/>
              </p:nvCxnSpPr>
              <p:spPr>
                <a:xfrm>
                  <a:off x="7514607" y="4108132"/>
                  <a:ext cx="305454" cy="0"/>
                </a:xfrm>
                <a:prstGeom prst="line">
                  <a:avLst/>
                </a:prstGeom>
                <a:ln w="38100" cap="sq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80CB8354-0F55-8A4F-A1E4-EE35283FA3FD}"/>
                  </a:ext>
                </a:extLst>
              </p:cNvPr>
              <p:cNvCxnSpPr/>
              <p:nvPr/>
            </p:nvCxnSpPr>
            <p:spPr>
              <a:xfrm>
                <a:off x="7514607" y="4108132"/>
                <a:ext cx="0" cy="234965"/>
              </a:xfrm>
              <a:prstGeom prst="line">
                <a:avLst/>
              </a:prstGeom>
              <a:ln w="38100" cap="sq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D6C71229-E64A-F54C-8376-FC94F1ADDB5D}"/>
                </a:ext>
              </a:extLst>
            </p:cNvPr>
            <p:cNvCxnSpPr/>
            <p:nvPr/>
          </p:nvCxnSpPr>
          <p:spPr>
            <a:xfrm flipV="1">
              <a:off x="4237185" y="4655262"/>
              <a:ext cx="1060643" cy="0"/>
            </a:xfrm>
            <a:prstGeom prst="line">
              <a:avLst/>
            </a:prstGeom>
            <a:ln w="38100" cap="sq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E0ED947-B193-FF4D-B8E2-0F3F432292F3}"/>
              </a:ext>
            </a:extLst>
          </p:cNvPr>
          <p:cNvSpPr txBox="1"/>
          <p:nvPr/>
        </p:nvSpPr>
        <p:spPr>
          <a:xfrm>
            <a:off x="612129" y="6355548"/>
            <a:ext cx="4543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charset="0"/>
                <a:ea typeface="Arial" charset="0"/>
                <a:cs typeface="Arial" charset="0"/>
              </a:rPr>
              <a:t>WT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13ADCEC-CA05-8047-B39D-7BA15A41DC10}"/>
              </a:ext>
            </a:extLst>
          </p:cNvPr>
          <p:cNvSpPr txBox="1"/>
          <p:nvPr/>
        </p:nvSpPr>
        <p:spPr>
          <a:xfrm>
            <a:off x="612129" y="7357664"/>
            <a:ext cx="454301" cy="236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i="1" dirty="0">
                <a:latin typeface="Arial" charset="0"/>
                <a:ea typeface="Arial" charset="0"/>
                <a:cs typeface="Arial" charset="0"/>
              </a:rPr>
              <a:t>rrd2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12DB80D1-0EA0-3644-A55F-15E0A4AA3F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2816" y="5983114"/>
            <a:ext cx="390666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FAFDD87B-E025-894D-BBFA-5A19FD2EDB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2438" y="5982710"/>
            <a:ext cx="390885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6E7DDE01-7297-5140-A3DD-EA07336319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7560" y="5982710"/>
            <a:ext cx="391071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E1D290EB-4E91-CE40-9EDC-E8303E2629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9734" y="5982710"/>
            <a:ext cx="391681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5C921AF-714C-5040-8917-1FBFF4224F67}"/>
              </a:ext>
            </a:extLst>
          </p:cNvPr>
          <p:cNvSpPr txBox="1"/>
          <p:nvPr/>
        </p:nvSpPr>
        <p:spPr>
          <a:xfrm>
            <a:off x="2704116" y="5807458"/>
            <a:ext cx="444681" cy="207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568C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D35EF7A-4B54-6042-953E-1FB9D6CFED7A}"/>
              </a:ext>
            </a:extLst>
          </p:cNvPr>
          <p:cNvSpPr txBox="1"/>
          <p:nvPr/>
        </p:nvSpPr>
        <p:spPr>
          <a:xfrm>
            <a:off x="2180756" y="5807458"/>
            <a:ext cx="444681" cy="207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548C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CE2D1E9-A051-9542-8421-412A34C1DCDB}"/>
              </a:ext>
            </a:extLst>
          </p:cNvPr>
          <p:cNvSpPr txBox="1"/>
          <p:nvPr/>
        </p:nvSpPr>
        <p:spPr>
          <a:xfrm>
            <a:off x="1657395" y="5807458"/>
            <a:ext cx="444681" cy="207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>
                <a:latin typeface="Arial" charset="0"/>
                <a:ea typeface="Arial" charset="0"/>
                <a:cs typeface="Arial" charset="0"/>
              </a:rPr>
              <a:t>521C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BD50822-9A63-0845-A392-C4ACD3A89C08}"/>
              </a:ext>
            </a:extLst>
          </p:cNvPr>
          <p:cNvSpPr txBox="1"/>
          <p:nvPr/>
        </p:nvSpPr>
        <p:spPr>
          <a:xfrm>
            <a:off x="1135367" y="5807458"/>
            <a:ext cx="444681" cy="207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331</a:t>
            </a:r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C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DDB89DB-A012-4640-A6DE-CE18541B9CA0}"/>
              </a:ext>
            </a:extLst>
          </p:cNvPr>
          <p:cNvSpPr txBox="1"/>
          <p:nvPr/>
        </p:nvSpPr>
        <p:spPr>
          <a:xfrm>
            <a:off x="1877308" y="5564716"/>
            <a:ext cx="5497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charset="0"/>
                <a:ea typeface="Arial" charset="0"/>
                <a:cs typeface="Arial" charset="0"/>
              </a:rPr>
              <a:t>22°C</a:t>
            </a:r>
            <a:endParaRPr kumimoji="1" lang="ja-JP" altLang="en-US" sz="1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6E779227-862E-8441-A04B-4D1099D740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2181" y="6984425"/>
            <a:ext cx="391052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5C166794-B7A8-2749-AA28-9BED961A341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5333" y="6984425"/>
            <a:ext cx="390639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ADB40FBA-49F3-B745-97A8-EB2137664F1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400" y="6984424"/>
            <a:ext cx="391490" cy="912923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063EB979-10BF-4D44-8673-B3258D33743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7560" y="6984424"/>
            <a:ext cx="391545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24753015-3DCF-5443-A73D-6D2E4F946F4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9734" y="6984424"/>
            <a:ext cx="391643" cy="91292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7E14D19A-AF1C-8C41-90D3-0B683239361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2181" y="6984424"/>
            <a:ext cx="391301" cy="912924"/>
          </a:xfrm>
          <a:prstGeom prst="rect">
            <a:avLst/>
          </a:prstGeom>
        </p:spPr>
      </p:pic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E3D9E464-AB8E-1247-801B-4A98CE106B23}"/>
              </a:ext>
            </a:extLst>
          </p:cNvPr>
          <p:cNvCxnSpPr/>
          <p:nvPr/>
        </p:nvCxnSpPr>
        <p:spPr>
          <a:xfrm>
            <a:off x="1162181" y="5787749"/>
            <a:ext cx="1980000" cy="0"/>
          </a:xfrm>
          <a:prstGeom prst="line">
            <a:avLst/>
          </a:prstGeom>
          <a:ln w="25400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2" name="図 51">
            <a:extLst>
              <a:ext uri="{FF2B5EF4-FFF2-40B4-BE49-F238E27FC236}">
                <a16:creationId xmlns:a16="http://schemas.microsoft.com/office/drawing/2014/main" id="{C48FAE4E-0516-884A-90B6-39337DEC675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967" y="5983114"/>
            <a:ext cx="390769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1ADC56B9-B4E5-F94F-9FE2-F7C8151A3EF1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2888" y="5983114"/>
            <a:ext cx="390769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C143966C-4A63-054F-A76D-E4B9059DA69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692" y="5983114"/>
            <a:ext cx="391326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63650A19-D672-C54A-B153-275985F4402F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6661" y="5983114"/>
            <a:ext cx="391491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0E7358F-4416-6C40-A923-FC149967F782}"/>
              </a:ext>
            </a:extLst>
          </p:cNvPr>
          <p:cNvSpPr txBox="1"/>
          <p:nvPr/>
        </p:nvSpPr>
        <p:spPr>
          <a:xfrm>
            <a:off x="3299788" y="6355548"/>
            <a:ext cx="4543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Arial" charset="0"/>
                <a:ea typeface="Arial" charset="0"/>
                <a:cs typeface="Arial" charset="0"/>
              </a:rPr>
              <a:t>WT</a:t>
            </a:r>
          </a:p>
        </p:txBody>
      </p:sp>
      <p:pic>
        <p:nvPicPr>
          <p:cNvPr id="57" name="図 56">
            <a:extLst>
              <a:ext uri="{FF2B5EF4-FFF2-40B4-BE49-F238E27FC236}">
                <a16:creationId xmlns:a16="http://schemas.microsoft.com/office/drawing/2014/main" id="{17E506B7-5FB4-4E47-BFEA-E2ABBE98133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0032" y="6984425"/>
            <a:ext cx="390639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8" name="図 57">
            <a:extLst>
              <a:ext uri="{FF2B5EF4-FFF2-40B4-BE49-F238E27FC236}">
                <a16:creationId xmlns:a16="http://schemas.microsoft.com/office/drawing/2014/main" id="{3F38B06B-11A1-9545-ACD4-62CEF5EB5A5F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2905" y="6984425"/>
            <a:ext cx="390733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EAEB5EBE-C0C6-0A4D-8AD3-50DAF0605705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770" y="6984425"/>
            <a:ext cx="391169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2F65E0E8-6E74-BF49-A24B-6084857B4D9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6879" y="6984425"/>
            <a:ext cx="391052" cy="9129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4007C54-E999-CD4D-99FA-49F341480DFB}"/>
              </a:ext>
            </a:extLst>
          </p:cNvPr>
          <p:cNvSpPr txBox="1"/>
          <p:nvPr/>
        </p:nvSpPr>
        <p:spPr>
          <a:xfrm>
            <a:off x="3299788" y="7357665"/>
            <a:ext cx="454301" cy="236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i="1" dirty="0">
                <a:latin typeface="Arial" charset="0"/>
                <a:ea typeface="Arial" charset="0"/>
                <a:cs typeface="Arial" charset="0"/>
              </a:rPr>
              <a:t>rrd2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801FC5D-8AFD-2D4F-ACCC-357EBC974036}"/>
              </a:ext>
            </a:extLst>
          </p:cNvPr>
          <p:cNvSpPr txBox="1"/>
          <p:nvPr/>
        </p:nvSpPr>
        <p:spPr>
          <a:xfrm>
            <a:off x="5368816" y="5807458"/>
            <a:ext cx="444681" cy="207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568C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F07714D-E0B8-D843-BFFB-141C3E5EC386}"/>
              </a:ext>
            </a:extLst>
          </p:cNvPr>
          <p:cNvSpPr txBox="1"/>
          <p:nvPr/>
        </p:nvSpPr>
        <p:spPr>
          <a:xfrm>
            <a:off x="4845454" y="5807458"/>
            <a:ext cx="444681" cy="207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548C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CACD671-BF55-B948-A084-6E2FF2074DF4}"/>
              </a:ext>
            </a:extLst>
          </p:cNvPr>
          <p:cNvSpPr txBox="1"/>
          <p:nvPr/>
        </p:nvSpPr>
        <p:spPr>
          <a:xfrm>
            <a:off x="4322093" y="5807458"/>
            <a:ext cx="444681" cy="207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>
                <a:latin typeface="Arial" charset="0"/>
                <a:ea typeface="Arial" charset="0"/>
                <a:cs typeface="Arial" charset="0"/>
              </a:rPr>
              <a:t>521C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3D71533-675D-2440-AEA4-58ED23CA14BA}"/>
              </a:ext>
            </a:extLst>
          </p:cNvPr>
          <p:cNvSpPr txBox="1"/>
          <p:nvPr/>
        </p:nvSpPr>
        <p:spPr>
          <a:xfrm>
            <a:off x="3800066" y="5807458"/>
            <a:ext cx="444681" cy="207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latin typeface="Arial" charset="0"/>
                <a:ea typeface="Arial" charset="0"/>
                <a:cs typeface="Arial" charset="0"/>
              </a:rPr>
              <a:t>331</a:t>
            </a:r>
            <a:r>
              <a:rPr kumimoji="1" lang="en-US" altLang="ja-JP" sz="800" dirty="0">
                <a:latin typeface="Arial" charset="0"/>
                <a:ea typeface="Arial" charset="0"/>
                <a:cs typeface="Arial" charset="0"/>
              </a:rPr>
              <a:t>C</a:t>
            </a:r>
            <a:endParaRPr kumimoji="1" lang="ja-JP" altLang="en-US" sz="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0B252F3A-4F11-3D43-8EFA-8CF185A6E527}"/>
              </a:ext>
            </a:extLst>
          </p:cNvPr>
          <p:cNvSpPr txBox="1"/>
          <p:nvPr/>
        </p:nvSpPr>
        <p:spPr>
          <a:xfrm>
            <a:off x="4467729" y="5564716"/>
            <a:ext cx="703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charset="0"/>
                <a:ea typeface="Arial" charset="0"/>
                <a:cs typeface="Arial" charset="0"/>
              </a:rPr>
              <a:t>28°C</a:t>
            </a:r>
            <a:endParaRPr kumimoji="1" lang="ja-JP" altLang="en-US" sz="10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4EF6C984-4BB6-AB4C-B83C-D1B56BBD6A4D}"/>
              </a:ext>
            </a:extLst>
          </p:cNvPr>
          <p:cNvCxnSpPr/>
          <p:nvPr/>
        </p:nvCxnSpPr>
        <p:spPr>
          <a:xfrm>
            <a:off x="3829313" y="5787749"/>
            <a:ext cx="1980000" cy="0"/>
          </a:xfrm>
          <a:prstGeom prst="line">
            <a:avLst/>
          </a:prstGeom>
          <a:ln w="25400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5D653D11-AA34-0240-9652-5640D348B8CD}"/>
              </a:ext>
            </a:extLst>
          </p:cNvPr>
          <p:cNvSpPr txBox="1"/>
          <p:nvPr/>
        </p:nvSpPr>
        <p:spPr>
          <a:xfrm>
            <a:off x="607618" y="5787138"/>
            <a:ext cx="4882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i="1" dirty="0">
                <a:latin typeface="Arial" charset="0"/>
                <a:ea typeface="Arial" charset="0"/>
                <a:cs typeface="Arial" charset="0"/>
              </a:rPr>
              <a:t>ccb3</a:t>
            </a:r>
            <a:endParaRPr kumimoji="1" lang="ja-JP" altLang="en-US" sz="1000" i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27F94033-ED39-5D4F-856A-7AB0A3DC79A4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1" t="42312" r="42015" b="4381"/>
          <a:stretch/>
        </p:blipFill>
        <p:spPr>
          <a:xfrm>
            <a:off x="2728977" y="7985182"/>
            <a:ext cx="392400" cy="91503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6E3E4A3C-8262-E644-9004-955DF48B002F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63" t="34254" r="41618" b="4381"/>
          <a:stretch/>
        </p:blipFill>
        <p:spPr>
          <a:xfrm>
            <a:off x="2206705" y="7984110"/>
            <a:ext cx="392400" cy="91610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763316E9-614C-5641-A700-47AD36690070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2" t="15790" r="40492" b="4381"/>
          <a:stretch/>
        </p:blipFill>
        <p:spPr>
          <a:xfrm>
            <a:off x="1683490" y="7985561"/>
            <a:ext cx="392400" cy="91465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457664E7-E876-834A-98D3-BD7FC8155EB8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24" t="34436" r="40899" b="4381"/>
          <a:stretch/>
        </p:blipFill>
        <p:spPr>
          <a:xfrm>
            <a:off x="1161082" y="7985735"/>
            <a:ext cx="392400" cy="91448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0C3655F-E449-974E-83AE-A836F23D8575}"/>
              </a:ext>
            </a:extLst>
          </p:cNvPr>
          <p:cNvSpPr txBox="1"/>
          <p:nvPr/>
        </p:nvSpPr>
        <p:spPr>
          <a:xfrm>
            <a:off x="561652" y="8323825"/>
            <a:ext cx="5552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i="1" dirty="0">
                <a:latin typeface="Arial" charset="0"/>
                <a:ea typeface="Arial" charset="0"/>
                <a:cs typeface="Arial" charset="0"/>
              </a:rPr>
              <a:t>rid4-1</a:t>
            </a:r>
          </a:p>
        </p:txBody>
      </p:sp>
      <p:pic>
        <p:nvPicPr>
          <p:cNvPr id="74" name="図 73">
            <a:extLst>
              <a:ext uri="{FF2B5EF4-FFF2-40B4-BE49-F238E27FC236}">
                <a16:creationId xmlns:a16="http://schemas.microsoft.com/office/drawing/2014/main" id="{AE1BDD08-B7A7-9246-97C0-8EEF8C557B07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0" t="32910" r="39640" b="4381"/>
          <a:stretch/>
        </p:blipFill>
        <p:spPr>
          <a:xfrm>
            <a:off x="4348271" y="7985340"/>
            <a:ext cx="392400" cy="91487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E7725795-A668-964A-A7A8-1469A53735DD}"/>
              </a:ext>
            </a:extLst>
          </p:cNvPr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10" t="47979" r="42564" b="4381"/>
          <a:stretch/>
        </p:blipFill>
        <p:spPr>
          <a:xfrm>
            <a:off x="4871238" y="7984437"/>
            <a:ext cx="392400" cy="91578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6EEF5AED-5484-B147-9A1A-A48E0E54CF81}"/>
              </a:ext>
            </a:extLst>
          </p:cNvPr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9" t="49090" r="46590" b="4381"/>
          <a:stretch/>
        </p:blipFill>
        <p:spPr>
          <a:xfrm>
            <a:off x="5394539" y="7984243"/>
            <a:ext cx="392400" cy="915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9C76E965-3C76-AF42-A956-40057B55F04A}"/>
              </a:ext>
            </a:extLst>
          </p:cNvPr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48" t="46113" r="43202" b="4381"/>
          <a:stretch/>
        </p:blipFill>
        <p:spPr>
          <a:xfrm>
            <a:off x="3825531" y="7984444"/>
            <a:ext cx="392400" cy="91577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E357260C-F8CA-9A42-9AF6-67E23AB7D332}"/>
              </a:ext>
            </a:extLst>
          </p:cNvPr>
          <p:cNvSpPr txBox="1"/>
          <p:nvPr/>
        </p:nvSpPr>
        <p:spPr>
          <a:xfrm>
            <a:off x="3272270" y="8323825"/>
            <a:ext cx="50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i="1">
                <a:latin typeface="Arial" charset="0"/>
                <a:ea typeface="Arial" charset="0"/>
                <a:cs typeface="Arial" charset="0"/>
              </a:rPr>
              <a:t>rid4-1</a:t>
            </a:r>
            <a:endParaRPr lang="en-US" altLang="ja-JP" sz="1000" i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9" name="図形グループ 188">
            <a:extLst>
              <a:ext uri="{FF2B5EF4-FFF2-40B4-BE49-F238E27FC236}">
                <a16:creationId xmlns:a16="http://schemas.microsoft.com/office/drawing/2014/main" id="{E1BE1B6A-D539-904D-8469-1F1795C3EE51}"/>
              </a:ext>
            </a:extLst>
          </p:cNvPr>
          <p:cNvGrpSpPr/>
          <p:nvPr/>
        </p:nvGrpSpPr>
        <p:grpSpPr>
          <a:xfrm>
            <a:off x="385408" y="321090"/>
            <a:ext cx="5733213" cy="2829612"/>
            <a:chOff x="736913" y="4471015"/>
            <a:chExt cx="5733213" cy="2829612"/>
          </a:xfrm>
        </p:grpSpPr>
        <p:pic>
          <p:nvPicPr>
            <p:cNvPr id="80" name="図 79">
              <a:extLst>
                <a:ext uri="{FF2B5EF4-FFF2-40B4-BE49-F238E27FC236}">
                  <a16:creationId xmlns:a16="http://schemas.microsoft.com/office/drawing/2014/main" id="{DC7439AE-DEE0-444C-B912-16545C08E2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14" t="25427" r="11183"/>
            <a:stretch/>
          </p:blipFill>
          <p:spPr>
            <a:xfrm>
              <a:off x="1986294" y="5045001"/>
              <a:ext cx="392400" cy="446211"/>
            </a:xfrm>
            <a:prstGeom prst="rect">
              <a:avLst/>
            </a:prstGeom>
          </p:spPr>
        </p:pic>
        <p:pic>
          <p:nvPicPr>
            <p:cNvPr id="81" name="図 80">
              <a:extLst>
                <a:ext uri="{FF2B5EF4-FFF2-40B4-BE49-F238E27FC236}">
                  <a16:creationId xmlns:a16="http://schemas.microsoft.com/office/drawing/2014/main" id="{B9D3C567-14E7-9C4B-9286-AD7C948449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98" t="20515" r="12698"/>
            <a:stretch/>
          </p:blipFill>
          <p:spPr>
            <a:xfrm>
              <a:off x="1513724" y="4984801"/>
              <a:ext cx="392400" cy="506412"/>
            </a:xfrm>
            <a:prstGeom prst="rect">
              <a:avLst/>
            </a:prstGeom>
          </p:spPr>
        </p:pic>
        <p:pic>
          <p:nvPicPr>
            <p:cNvPr id="82" name="図 81">
              <a:extLst>
                <a:ext uri="{FF2B5EF4-FFF2-40B4-BE49-F238E27FC236}">
                  <a16:creationId xmlns:a16="http://schemas.microsoft.com/office/drawing/2014/main" id="{6F8BA011-A963-1740-ABEE-5E5DD10FD6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28" t="14546" r="12462"/>
            <a:stretch/>
          </p:blipFill>
          <p:spPr>
            <a:xfrm>
              <a:off x="1985979" y="5813063"/>
              <a:ext cx="392400" cy="562503"/>
            </a:xfrm>
            <a:prstGeom prst="rect">
              <a:avLst/>
            </a:prstGeom>
          </p:spPr>
        </p:pic>
        <p:pic>
          <p:nvPicPr>
            <p:cNvPr id="83" name="図 82" descr="rid4_22C_8_rps4_Rv1_F08_2015-08-30_rps4_332.eps">
              <a:extLst>
                <a:ext uri="{FF2B5EF4-FFF2-40B4-BE49-F238E27FC236}">
                  <a16:creationId xmlns:a16="http://schemas.microsoft.com/office/drawing/2014/main" id="{1AA3D0B4-C76F-5345-9800-3F57F4D57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5588" t="12901" r="2786"/>
            <a:stretch/>
          </p:blipFill>
          <p:spPr>
            <a:xfrm>
              <a:off x="5928268" y="6683988"/>
              <a:ext cx="421200" cy="576854"/>
            </a:xfrm>
            <a:prstGeom prst="rect">
              <a:avLst/>
            </a:prstGeom>
          </p:spPr>
        </p:pic>
        <p:pic>
          <p:nvPicPr>
            <p:cNvPr id="84" name="図 83" descr="LerWT_22C_8_rps4_Rv1_F09_2015-08-30_rps4_332.eps">
              <a:extLst>
                <a:ext uri="{FF2B5EF4-FFF2-40B4-BE49-F238E27FC236}">
                  <a16:creationId xmlns:a16="http://schemas.microsoft.com/office/drawing/2014/main" id="{3A3ABA23-872B-1143-88C7-3B0952E5C1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5587" t="22021" r="2947"/>
            <a:stretch/>
          </p:blipFill>
          <p:spPr>
            <a:xfrm>
              <a:off x="5451853" y="6683988"/>
              <a:ext cx="403200" cy="576854"/>
            </a:xfrm>
            <a:prstGeom prst="rect">
              <a:avLst/>
            </a:prstGeom>
          </p:spPr>
        </p:pic>
        <p:pic>
          <p:nvPicPr>
            <p:cNvPr id="85" name="図 84" descr="rid4_22C_8_rps4_Rv3_G08_2015-08-30_rps4_77.eps">
              <a:extLst>
                <a:ext uri="{FF2B5EF4-FFF2-40B4-BE49-F238E27FC236}">
                  <a16:creationId xmlns:a16="http://schemas.microsoft.com/office/drawing/2014/main" id="{AE4EB2B8-AA58-B048-B06E-4013B2AADD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7364" t="22977" r="1171"/>
            <a:stretch/>
          </p:blipFill>
          <p:spPr>
            <a:xfrm>
              <a:off x="5933815" y="5900684"/>
              <a:ext cx="421200" cy="477382"/>
            </a:xfrm>
            <a:prstGeom prst="rect">
              <a:avLst/>
            </a:prstGeom>
          </p:spPr>
        </p:pic>
        <p:pic>
          <p:nvPicPr>
            <p:cNvPr id="86" name="図 85" descr="LerWT_22C_8_rps4_Rv3_G09_2015-08-30_rps4_77.eps">
              <a:extLst>
                <a:ext uri="{FF2B5EF4-FFF2-40B4-BE49-F238E27FC236}">
                  <a16:creationId xmlns:a16="http://schemas.microsoft.com/office/drawing/2014/main" id="{15875628-3FDB-6A41-97A3-E883993A04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7848" t="48885" r="1333" b="-1"/>
            <a:stretch/>
          </p:blipFill>
          <p:spPr>
            <a:xfrm>
              <a:off x="5470893" y="5917655"/>
              <a:ext cx="421200" cy="460411"/>
            </a:xfrm>
            <a:prstGeom prst="rect">
              <a:avLst/>
            </a:prstGeom>
          </p:spPr>
        </p:pic>
        <p:pic>
          <p:nvPicPr>
            <p:cNvPr id="87" name="図 86" descr="rid4_22C_7_rps3_Rv2_D08_2015-08-29_rps3_1344.eps">
              <a:extLst>
                <a:ext uri="{FF2B5EF4-FFF2-40B4-BE49-F238E27FC236}">
                  <a16:creationId xmlns:a16="http://schemas.microsoft.com/office/drawing/2014/main" id="{7BF1984B-9B15-C44A-9ACA-CE741B0F74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5265" t="16974" r="2947"/>
            <a:stretch/>
          </p:blipFill>
          <p:spPr>
            <a:xfrm>
              <a:off x="5936267" y="4886975"/>
              <a:ext cx="410400" cy="621998"/>
            </a:xfrm>
            <a:prstGeom prst="rect">
              <a:avLst/>
            </a:prstGeom>
          </p:spPr>
        </p:pic>
        <p:pic>
          <p:nvPicPr>
            <p:cNvPr id="88" name="図 87" descr="LerWT_22C_7_rps3_Rv1_C09_2015-08-30_rps3_1344.eps">
              <a:extLst>
                <a:ext uri="{FF2B5EF4-FFF2-40B4-BE49-F238E27FC236}">
                  <a16:creationId xmlns:a16="http://schemas.microsoft.com/office/drawing/2014/main" id="{D32CC0D8-927C-6144-BD0E-8C64BB5BD1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5749" t="14096" r="3109"/>
            <a:stretch/>
          </p:blipFill>
          <p:spPr>
            <a:xfrm>
              <a:off x="5495716" y="4941252"/>
              <a:ext cx="403200" cy="567721"/>
            </a:xfrm>
            <a:prstGeom prst="rect">
              <a:avLst/>
            </a:prstGeom>
          </p:spPr>
        </p:pic>
        <p:pic>
          <p:nvPicPr>
            <p:cNvPr id="89" name="図 88" descr="rid4_22C_27_rpl5_Fw1_1_A08_2015-08-29_rpl5_58, 59.eps">
              <a:extLst>
                <a:ext uri="{FF2B5EF4-FFF2-40B4-BE49-F238E27FC236}">
                  <a16:creationId xmlns:a16="http://schemas.microsoft.com/office/drawing/2014/main" id="{B002F6A2-830A-1644-9CCC-E798096417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4272" t="34983" r="23940"/>
            <a:stretch/>
          </p:blipFill>
          <p:spPr>
            <a:xfrm>
              <a:off x="3940956" y="5813063"/>
              <a:ext cx="439200" cy="577977"/>
            </a:xfrm>
            <a:prstGeom prst="rect">
              <a:avLst/>
            </a:prstGeom>
          </p:spPr>
        </p:pic>
        <p:pic>
          <p:nvPicPr>
            <p:cNvPr id="90" name="図 89" descr="LerWT_22C_27_rpl5_Fw1_2_B09_2015-08-30_rpl5_58, 59.eps">
              <a:extLst>
                <a:ext uri="{FF2B5EF4-FFF2-40B4-BE49-F238E27FC236}">
                  <a16:creationId xmlns:a16="http://schemas.microsoft.com/office/drawing/2014/main" id="{3683A995-B275-B64F-8C02-CBE0B66DF8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048" t="21118" r="22486"/>
            <a:stretch/>
          </p:blipFill>
          <p:spPr>
            <a:xfrm>
              <a:off x="3481590" y="5755722"/>
              <a:ext cx="410400" cy="635318"/>
            </a:xfrm>
            <a:prstGeom prst="rect">
              <a:avLst/>
            </a:prstGeom>
          </p:spPr>
        </p:pic>
        <p:pic>
          <p:nvPicPr>
            <p:cNvPr id="91" name="図 90" descr="LerWT_22C_11_atp4_Fw1_C03_2015-08-29_atp4_395.eps">
              <a:extLst>
                <a:ext uri="{FF2B5EF4-FFF2-40B4-BE49-F238E27FC236}">
                  <a16:creationId xmlns:a16="http://schemas.microsoft.com/office/drawing/2014/main" id="{A807514B-8CFA-3348-8830-E3B22B543A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3729" t="65904" r="4646"/>
            <a:stretch/>
          </p:blipFill>
          <p:spPr>
            <a:xfrm>
              <a:off x="3473123" y="5105355"/>
              <a:ext cx="406800" cy="396269"/>
            </a:xfrm>
            <a:prstGeom prst="rect">
              <a:avLst/>
            </a:prstGeom>
          </p:spPr>
        </p:pic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11C8384E-10E2-1847-8814-DDF60F25D339}"/>
                </a:ext>
              </a:extLst>
            </p:cNvPr>
            <p:cNvSpPr txBox="1"/>
            <p:nvPr/>
          </p:nvSpPr>
          <p:spPr>
            <a:xfrm>
              <a:off x="3895156" y="5509501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CC</a:t>
              </a:r>
              <a:r>
                <a:rPr lang="en-US" altLang="ja-JP" sz="1000" dirty="0">
                  <a:solidFill>
                    <a:srgbClr val="000000"/>
                  </a:solidFill>
                  <a:latin typeface="Arial"/>
                  <a:cs typeface="Arial"/>
                </a:rPr>
                <a:t>G</a:t>
              </a:r>
              <a:endParaRPr kumimoji="1" lang="ja-JP" altLang="en-US" sz="1000" dirty="0">
                <a:solidFill>
                  <a:srgbClr val="00FF00"/>
                </a:solidFill>
                <a:latin typeface="Arial"/>
                <a:cs typeface="Arial"/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BA6D667F-4FF9-1E43-A933-4766C5F0E165}"/>
                </a:ext>
              </a:extLst>
            </p:cNvPr>
            <p:cNvSpPr txBox="1"/>
            <p:nvPr/>
          </p:nvSpPr>
          <p:spPr>
            <a:xfrm>
              <a:off x="3432438" y="5509501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>
                  <a:solidFill>
                    <a:srgbClr val="FF0080"/>
                  </a:solidFill>
                  <a:latin typeface="Arial"/>
                  <a:cs typeface="Arial"/>
                </a:rPr>
                <a:t>U</a:t>
              </a:r>
              <a:r>
                <a:rPr lang="en-US" altLang="ja-JP" sz="800" dirty="0">
                  <a:latin typeface="Arial"/>
                  <a:cs typeface="Arial"/>
                </a:rPr>
                <a:t>/</a:t>
              </a:r>
              <a:r>
                <a:rPr lang="en-US" altLang="ja-JP" sz="800" dirty="0">
                  <a:solidFill>
                    <a:srgbClr val="3366FF"/>
                  </a:solidFill>
                  <a:latin typeface="Arial"/>
                  <a:cs typeface="Arial"/>
                </a:rPr>
                <a:t>C </a:t>
              </a:r>
              <a:r>
                <a:rPr lang="en-US" altLang="ja-JP" sz="1000" dirty="0">
                  <a:solidFill>
                    <a:srgbClr val="FF0080"/>
                  </a:solidFill>
                  <a:latin typeface="Arial"/>
                  <a:cs typeface="Arial"/>
                </a:rPr>
                <a:t>U</a:t>
              </a:r>
              <a:r>
                <a:rPr lang="en-US" altLang="ja-JP" sz="1000" dirty="0">
                  <a:solidFill>
                    <a:srgbClr val="000000"/>
                  </a:solidFill>
                  <a:latin typeface="Arial"/>
                  <a:cs typeface="Arial"/>
                </a:rPr>
                <a:t>G</a:t>
              </a:r>
              <a:endParaRPr kumimoji="1" lang="ja-JP" altLang="en-US" sz="1000" dirty="0">
                <a:solidFill>
                  <a:srgbClr val="00FF00"/>
                </a:solidFill>
                <a:latin typeface="Arial"/>
                <a:cs typeface="Arial"/>
              </a:endParaRP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7C2955B6-CA0D-0246-AB4B-F6E90A2269DB}"/>
                </a:ext>
              </a:extLst>
            </p:cNvPr>
            <p:cNvSpPr txBox="1"/>
            <p:nvPr/>
          </p:nvSpPr>
          <p:spPr>
            <a:xfrm>
              <a:off x="3848882" y="4663277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srgbClr val="FF0080"/>
                  </a:solidFill>
                  <a:latin typeface="Arial"/>
                  <a:cs typeface="Arial"/>
                </a:rPr>
                <a:t>U</a:t>
              </a:r>
              <a:r>
                <a:rPr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</a:t>
              </a:r>
              <a:r>
                <a:rPr lang="en-US" altLang="ja-JP" sz="1000" dirty="0"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  <a:endParaRPr kumimoji="1" lang="ja-JP" altLang="en-US" sz="1000" dirty="0">
                <a:solidFill>
                  <a:srgbClr val="00FF00"/>
                </a:solidFill>
                <a:latin typeface="Arial"/>
                <a:cs typeface="Arial"/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CD0E72DB-B5DF-884D-8E6F-C966D7172296}"/>
                </a:ext>
              </a:extLst>
            </p:cNvPr>
            <p:cNvSpPr txBox="1"/>
            <p:nvPr/>
          </p:nvSpPr>
          <p:spPr>
            <a:xfrm>
              <a:off x="3389207" y="4661045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srgbClr val="FF0080"/>
                  </a:solidFill>
                  <a:latin typeface="Arial"/>
                  <a:cs typeface="Arial"/>
                </a:rPr>
                <a:t>UU</a:t>
              </a:r>
              <a:r>
                <a:rPr lang="en-US" altLang="ja-JP" sz="1000" dirty="0"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  <a:endParaRPr kumimoji="1" lang="ja-JP" altLang="en-US" sz="1000" dirty="0">
                <a:solidFill>
                  <a:srgbClr val="00FF00"/>
                </a:solidFill>
                <a:latin typeface="Arial"/>
                <a:cs typeface="Arial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9C28DBB2-CF27-D142-824A-6262744B00E3}"/>
                </a:ext>
              </a:extLst>
            </p:cNvPr>
            <p:cNvSpPr txBox="1"/>
            <p:nvPr/>
          </p:nvSpPr>
          <p:spPr>
            <a:xfrm>
              <a:off x="3885906" y="4807881"/>
              <a:ext cx="505949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Ser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46F0F8B8-CD50-0649-9986-9E22C7B5D9E9}"/>
                </a:ext>
              </a:extLst>
            </p:cNvPr>
            <p:cNvSpPr txBox="1"/>
            <p:nvPr/>
          </p:nvSpPr>
          <p:spPr>
            <a:xfrm>
              <a:off x="3428407" y="4807881"/>
              <a:ext cx="505950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Leu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4444FA1E-E41C-634F-BA3A-480170D124D2}"/>
                </a:ext>
              </a:extLst>
            </p:cNvPr>
            <p:cNvSpPr txBox="1"/>
            <p:nvPr/>
          </p:nvSpPr>
          <p:spPr>
            <a:xfrm>
              <a:off x="3934356" y="5657151"/>
              <a:ext cx="505950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Arial"/>
                  <a:cs typeface="Arial"/>
                </a:rPr>
                <a:t>Pro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A7819D10-A3AC-1447-92E4-19E5996BA8FE}"/>
                </a:ext>
              </a:extLst>
            </p:cNvPr>
            <p:cNvSpPr txBox="1"/>
            <p:nvPr/>
          </p:nvSpPr>
          <p:spPr>
            <a:xfrm>
              <a:off x="3466209" y="5674738"/>
              <a:ext cx="50595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600" dirty="0" err="1">
                  <a:latin typeface="Arial"/>
                  <a:cs typeface="Arial"/>
                </a:rPr>
                <a:t>Leu</a:t>
              </a:r>
              <a:r>
                <a:rPr kumimoji="1" lang="en-US" altLang="ja-JP" sz="600" dirty="0">
                  <a:latin typeface="Arial"/>
                  <a:cs typeface="Arial"/>
                </a:rPr>
                <a:t>/</a:t>
              </a:r>
              <a:r>
                <a:rPr kumimoji="1" lang="en-US" altLang="ja-JP" sz="600" dirty="0" err="1">
                  <a:latin typeface="Arial"/>
                  <a:cs typeface="Arial"/>
                </a:rPr>
                <a:t>Leu</a:t>
              </a:r>
              <a:endParaRPr kumimoji="1" lang="ja-JP" altLang="en-US" sz="600" dirty="0">
                <a:latin typeface="Arial"/>
                <a:cs typeface="Arial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EF6F30A2-05C6-AB44-952E-DF8CCC7AC979}"/>
                </a:ext>
              </a:extLst>
            </p:cNvPr>
            <p:cNvSpPr txBox="1"/>
            <p:nvPr/>
          </p:nvSpPr>
          <p:spPr>
            <a:xfrm>
              <a:off x="3398572" y="4471015"/>
              <a:ext cx="589946" cy="290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WT</a:t>
              </a:r>
              <a:r>
                <a:rPr kumimoji="1" lang="en-US" altLang="ja-JP" sz="1000" dirty="0">
                  <a:latin typeface="Arial"/>
                  <a:ea typeface="ヒラギノ角ゴ Pro W6"/>
                  <a:cs typeface="Arial"/>
                </a:rPr>
                <a:t> </a:t>
              </a: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2A5C6216-B060-394C-BE24-E7F119822CE8}"/>
                </a:ext>
              </a:extLst>
            </p:cNvPr>
            <p:cNvSpPr txBox="1"/>
            <p:nvPr/>
          </p:nvSpPr>
          <p:spPr>
            <a:xfrm>
              <a:off x="3833911" y="4471015"/>
              <a:ext cx="653291" cy="290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ri</a:t>
              </a:r>
              <a:r>
                <a:rPr kumimoji="1" lang="en-US" altLang="ja-JP" sz="1000" i="1" dirty="0">
                  <a:latin typeface="Arial"/>
                  <a:ea typeface="ヒラギノ角ゴ Pro W6"/>
                  <a:cs typeface="Arial"/>
                </a:rPr>
                <a:t>d4-1 </a:t>
              </a: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0C4052E5-59EB-9343-864C-7C8FD885154A}"/>
                </a:ext>
              </a:extLst>
            </p:cNvPr>
            <p:cNvSpPr txBox="1"/>
            <p:nvPr/>
          </p:nvSpPr>
          <p:spPr>
            <a:xfrm>
              <a:off x="2758302" y="4907322"/>
              <a:ext cx="579315" cy="47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atp4</a:t>
              </a:r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 </a:t>
              </a:r>
            </a:p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395C </a:t>
              </a:r>
              <a:endParaRPr kumimoji="1" lang="ja-JP" altLang="en-US" sz="1000" dirty="0">
                <a:latin typeface="Arial"/>
                <a:ea typeface="ヒラギノ角ゴ Pro W6"/>
                <a:cs typeface="Arial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E5237753-D17E-344C-A670-1862C5A9486B}"/>
                </a:ext>
              </a:extLst>
            </p:cNvPr>
            <p:cNvSpPr txBox="1"/>
            <p:nvPr/>
          </p:nvSpPr>
          <p:spPr>
            <a:xfrm>
              <a:off x="2676098" y="5765622"/>
              <a:ext cx="743722" cy="633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rpl5 </a:t>
              </a:r>
            </a:p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58C, 59C</a:t>
              </a:r>
              <a:endParaRPr lang="ja-JP" altLang="en-US" sz="1000" dirty="0">
                <a:latin typeface="Arial"/>
                <a:ea typeface="ヒラギノ角ゴ Pro W6"/>
                <a:cs typeface="Arial"/>
              </a:endParaRPr>
            </a:p>
          </p:txBody>
        </p: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F2FBA6CC-2C06-5640-93D4-7898A68B1A89}"/>
                </a:ext>
              </a:extLst>
            </p:cNvPr>
            <p:cNvCxnSpPr/>
            <p:nvPr/>
          </p:nvCxnSpPr>
          <p:spPr>
            <a:xfrm>
              <a:off x="4007156" y="5692929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927C60B2-CA82-C54C-93AC-15C2CB29517A}"/>
                </a:ext>
              </a:extLst>
            </p:cNvPr>
            <p:cNvCxnSpPr/>
            <p:nvPr/>
          </p:nvCxnSpPr>
          <p:spPr>
            <a:xfrm>
              <a:off x="3542258" y="5692929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EF7BB923-6AB4-3C4A-8417-4F09B3D6E3C4}"/>
                </a:ext>
              </a:extLst>
            </p:cNvPr>
            <p:cNvCxnSpPr/>
            <p:nvPr/>
          </p:nvCxnSpPr>
          <p:spPr>
            <a:xfrm>
              <a:off x="3958704" y="4850121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17767A22-A01D-1546-9A54-3BD95A31E67D}"/>
                </a:ext>
              </a:extLst>
            </p:cNvPr>
            <p:cNvCxnSpPr/>
            <p:nvPr/>
          </p:nvCxnSpPr>
          <p:spPr>
            <a:xfrm>
              <a:off x="3501202" y="4850121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038AEE1C-2CA3-C444-8029-28F2FF4CD1A1}"/>
                </a:ext>
              </a:extLst>
            </p:cNvPr>
            <p:cNvCxnSpPr/>
            <p:nvPr/>
          </p:nvCxnSpPr>
          <p:spPr>
            <a:xfrm flipV="1">
              <a:off x="2753767" y="5531177"/>
              <a:ext cx="161949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EC8E0BC8-687F-8E46-BBD3-717F72A02C39}"/>
                </a:ext>
              </a:extLst>
            </p:cNvPr>
            <p:cNvCxnSpPr/>
            <p:nvPr/>
          </p:nvCxnSpPr>
          <p:spPr>
            <a:xfrm flipV="1">
              <a:off x="2753767" y="6415348"/>
              <a:ext cx="161949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C742A2BF-0375-D34F-AB68-F0C3C6CD12DF}"/>
                </a:ext>
              </a:extLst>
            </p:cNvPr>
            <p:cNvCxnSpPr/>
            <p:nvPr/>
          </p:nvCxnSpPr>
          <p:spPr>
            <a:xfrm flipV="1">
              <a:off x="2753767" y="4698750"/>
              <a:ext cx="161949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三角形 110">
              <a:extLst>
                <a:ext uri="{FF2B5EF4-FFF2-40B4-BE49-F238E27FC236}">
                  <a16:creationId xmlns:a16="http://schemas.microsoft.com/office/drawing/2014/main" id="{7ECE85BA-908C-204B-AF82-35BD97A76519}"/>
                </a:ext>
              </a:extLst>
            </p:cNvPr>
            <p:cNvSpPr/>
            <p:nvPr/>
          </p:nvSpPr>
          <p:spPr>
            <a:xfrm flipV="1">
              <a:off x="3677752" y="5065851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三角形 111">
              <a:extLst>
                <a:ext uri="{FF2B5EF4-FFF2-40B4-BE49-F238E27FC236}">
                  <a16:creationId xmlns:a16="http://schemas.microsoft.com/office/drawing/2014/main" id="{52D70687-AE29-614F-9565-40730A1418A3}"/>
                </a:ext>
              </a:extLst>
            </p:cNvPr>
            <p:cNvSpPr/>
            <p:nvPr/>
          </p:nvSpPr>
          <p:spPr>
            <a:xfrm flipV="1">
              <a:off x="4113291" y="5055053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三角形 112">
              <a:extLst>
                <a:ext uri="{FF2B5EF4-FFF2-40B4-BE49-F238E27FC236}">
                  <a16:creationId xmlns:a16="http://schemas.microsoft.com/office/drawing/2014/main" id="{0F07772E-CCEE-2344-BD82-CE2569EF1A20}"/>
                </a:ext>
              </a:extLst>
            </p:cNvPr>
            <p:cNvSpPr/>
            <p:nvPr/>
          </p:nvSpPr>
          <p:spPr>
            <a:xfrm flipV="1">
              <a:off x="4119835" y="6025408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三角形 113">
              <a:extLst>
                <a:ext uri="{FF2B5EF4-FFF2-40B4-BE49-F238E27FC236}">
                  <a16:creationId xmlns:a16="http://schemas.microsoft.com/office/drawing/2014/main" id="{D71D359D-E833-A54A-9D47-78D9B2ECEC3D}"/>
                </a:ext>
              </a:extLst>
            </p:cNvPr>
            <p:cNvSpPr/>
            <p:nvPr/>
          </p:nvSpPr>
          <p:spPr>
            <a:xfrm flipV="1">
              <a:off x="3655156" y="6125099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709D91A4-8AB2-DC4F-9C43-399D81C4D8AA}"/>
                </a:ext>
              </a:extLst>
            </p:cNvPr>
            <p:cNvSpPr/>
            <p:nvPr/>
          </p:nvSpPr>
          <p:spPr>
            <a:xfrm flipV="1">
              <a:off x="3712585" y="6033429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三角形 115">
              <a:extLst>
                <a:ext uri="{FF2B5EF4-FFF2-40B4-BE49-F238E27FC236}">
                  <a16:creationId xmlns:a16="http://schemas.microsoft.com/office/drawing/2014/main" id="{89047EC5-392A-CE4A-B7D8-8EC32BEFB266}"/>
                </a:ext>
              </a:extLst>
            </p:cNvPr>
            <p:cNvSpPr/>
            <p:nvPr/>
          </p:nvSpPr>
          <p:spPr>
            <a:xfrm flipV="1">
              <a:off x="4176868" y="6008947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109E3EB2-7B1F-E947-993D-C0618B32BB3A}"/>
                </a:ext>
              </a:extLst>
            </p:cNvPr>
            <p:cNvSpPr txBox="1"/>
            <p:nvPr/>
          </p:nvSpPr>
          <p:spPr>
            <a:xfrm>
              <a:off x="1883324" y="5509501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CC</a:t>
              </a:r>
              <a:r>
                <a:rPr lang="en-US" altLang="ja-JP" sz="1000" dirty="0">
                  <a:solidFill>
                    <a:srgbClr val="0432FF"/>
                  </a:solidFill>
                  <a:latin typeface="Arial"/>
                  <a:cs typeface="Arial"/>
                </a:rPr>
                <a:t>C</a:t>
              </a:r>
              <a:endParaRPr kumimoji="1" lang="ja-JP" altLang="en-US" sz="1000" dirty="0">
                <a:solidFill>
                  <a:srgbClr val="0432FF"/>
                </a:solidFill>
                <a:latin typeface="Arial"/>
                <a:cs typeface="Arial"/>
              </a:endParaRPr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AAF083EE-DDA6-EA45-A3B8-DEDB1A939274}"/>
                </a:ext>
              </a:extLst>
            </p:cNvPr>
            <p:cNvSpPr txBox="1"/>
            <p:nvPr/>
          </p:nvSpPr>
          <p:spPr>
            <a:xfrm>
              <a:off x="1414780" y="5509501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</a:t>
              </a:r>
              <a:r>
                <a:rPr lang="en-US" altLang="ja-JP" sz="1000" dirty="0">
                  <a:solidFill>
                    <a:srgbClr val="FF0080"/>
                  </a:solidFill>
                  <a:latin typeface="Arial"/>
                  <a:cs typeface="Arial"/>
                </a:rPr>
                <a:t>U</a:t>
              </a:r>
              <a:r>
                <a:rPr kumimoji="1" lang="en-US" altLang="ja-JP" sz="800" dirty="0">
                  <a:latin typeface="Arial"/>
                  <a:cs typeface="Arial"/>
                </a:rPr>
                <a:t>/</a:t>
              </a:r>
              <a:r>
                <a:rPr kumimoji="1" lang="en-US" altLang="ja-JP" sz="800" dirty="0">
                  <a:solidFill>
                    <a:srgbClr val="3366FF"/>
                  </a:solidFill>
                  <a:latin typeface="Arial"/>
                  <a:cs typeface="Arial"/>
                </a:rPr>
                <a:t>C </a:t>
              </a:r>
              <a:r>
                <a:rPr lang="en-US" altLang="ja-JP" sz="1000" dirty="0">
                  <a:solidFill>
                    <a:srgbClr val="0432FF"/>
                  </a:solidFill>
                  <a:latin typeface="Arial"/>
                  <a:cs typeface="Arial"/>
                </a:rPr>
                <a:t>C</a:t>
              </a:r>
              <a:endParaRPr kumimoji="1" lang="ja-JP" altLang="en-US" sz="1000" dirty="0">
                <a:solidFill>
                  <a:srgbClr val="0432FF"/>
                </a:solidFill>
                <a:latin typeface="Arial"/>
                <a:cs typeface="Arial"/>
              </a:endParaRPr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D3830084-BA8B-B147-A8A5-479FF621B044}"/>
                </a:ext>
              </a:extLst>
            </p:cNvPr>
            <p:cNvSpPr txBox="1"/>
            <p:nvPr/>
          </p:nvSpPr>
          <p:spPr>
            <a:xfrm>
              <a:off x="1414780" y="4664654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srgbClr val="FF0080"/>
                  </a:solidFill>
                  <a:latin typeface="Arial"/>
                  <a:cs typeface="Arial"/>
                </a:rPr>
                <a:t>UU</a:t>
              </a:r>
              <a:r>
                <a:rPr kumimoji="1" lang="en-US" altLang="ja-JP" sz="800" dirty="0">
                  <a:latin typeface="Arial"/>
                  <a:cs typeface="Arial"/>
                </a:rPr>
                <a:t>/</a:t>
              </a:r>
              <a:r>
                <a:rPr kumimoji="1" lang="en-US" altLang="ja-JP" sz="800" dirty="0">
                  <a:solidFill>
                    <a:srgbClr val="3366FF"/>
                  </a:solidFill>
                  <a:latin typeface="Arial"/>
                  <a:cs typeface="Arial"/>
                </a:rPr>
                <a:t>C </a:t>
              </a:r>
              <a:r>
                <a:rPr kumimoji="1" lang="en-US" altLang="ja-JP" sz="1000" dirty="0">
                  <a:solidFill>
                    <a:srgbClr val="00FA00"/>
                  </a:solidFill>
                  <a:latin typeface="Arial"/>
                  <a:cs typeface="Arial"/>
                </a:rPr>
                <a:t>A</a:t>
              </a:r>
              <a:endParaRPr kumimoji="1" lang="ja-JP" altLang="en-US" sz="1000" dirty="0">
                <a:solidFill>
                  <a:srgbClr val="00FA00"/>
                </a:solidFill>
                <a:latin typeface="Arial"/>
                <a:cs typeface="Arial"/>
              </a:endParaRPr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DD642207-F7EE-254B-86C6-696ED0C3FBA4}"/>
                </a:ext>
              </a:extLst>
            </p:cNvPr>
            <p:cNvSpPr txBox="1"/>
            <p:nvPr/>
          </p:nvSpPr>
          <p:spPr>
            <a:xfrm>
              <a:off x="1873148" y="4664654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srgbClr val="FF0080"/>
                  </a:solidFill>
                  <a:latin typeface="Arial"/>
                  <a:cs typeface="Arial"/>
                </a:rPr>
                <a:t>U</a:t>
              </a:r>
              <a:r>
                <a:rPr kumimoji="1"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</a:t>
              </a:r>
              <a:r>
                <a:rPr kumimoji="1" lang="en-US" altLang="ja-JP" sz="1000" dirty="0"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  <a:endParaRPr kumimoji="1" lang="ja-JP" altLang="en-US" sz="1000" dirty="0">
                <a:solidFill>
                  <a:srgbClr val="00FF00"/>
                </a:solidFill>
                <a:latin typeface="Arial"/>
                <a:cs typeface="Arial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27A72B66-0019-2E48-B4C8-BB48A835D266}"/>
                </a:ext>
              </a:extLst>
            </p:cNvPr>
            <p:cNvSpPr txBox="1"/>
            <p:nvPr/>
          </p:nvSpPr>
          <p:spPr>
            <a:xfrm>
              <a:off x="1453974" y="4807881"/>
              <a:ext cx="505949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Leu</a:t>
              </a:r>
              <a:r>
                <a:rPr kumimoji="1" lang="en-US" altLang="ja-JP" sz="600" dirty="0">
                  <a:latin typeface="Arial"/>
                  <a:cs typeface="Arial"/>
                </a:rPr>
                <a:t>/</a:t>
              </a:r>
              <a:r>
                <a:rPr lang="en-US" altLang="ja-JP" sz="600" dirty="0" err="1">
                  <a:latin typeface="Arial"/>
                  <a:cs typeface="Arial"/>
                </a:rPr>
                <a:t>S</a:t>
              </a:r>
              <a:r>
                <a:rPr kumimoji="1" lang="en-US" altLang="ja-JP" sz="600" dirty="0" err="1">
                  <a:latin typeface="Arial"/>
                  <a:cs typeface="Arial"/>
                </a:rPr>
                <a:t>er</a:t>
              </a:r>
              <a:endParaRPr kumimoji="1" lang="ja-JP" altLang="en-US" sz="600" dirty="0">
                <a:latin typeface="Arial"/>
                <a:cs typeface="Arial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8245C6B7-5390-0645-B2E2-D48C40C4A8B1}"/>
                </a:ext>
              </a:extLst>
            </p:cNvPr>
            <p:cNvSpPr txBox="1"/>
            <p:nvPr/>
          </p:nvSpPr>
          <p:spPr>
            <a:xfrm>
              <a:off x="1912340" y="4807881"/>
              <a:ext cx="505949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Ser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1C2B36EE-1816-C94F-8B54-70E3FE4FF2BD}"/>
                </a:ext>
              </a:extLst>
            </p:cNvPr>
            <p:cNvSpPr txBox="1"/>
            <p:nvPr/>
          </p:nvSpPr>
          <p:spPr>
            <a:xfrm>
              <a:off x="1922516" y="5657151"/>
              <a:ext cx="505949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Arial"/>
                  <a:cs typeface="Arial"/>
                </a:rPr>
                <a:t>Pro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FB87E31E-0DC9-0948-B60C-D81A2E7739A6}"/>
                </a:ext>
              </a:extLst>
            </p:cNvPr>
            <p:cNvSpPr txBox="1"/>
            <p:nvPr/>
          </p:nvSpPr>
          <p:spPr>
            <a:xfrm>
              <a:off x="1459641" y="5657151"/>
              <a:ext cx="505949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Leu</a:t>
              </a:r>
              <a:r>
                <a:rPr kumimoji="1" lang="en-US" altLang="ja-JP" sz="600" dirty="0">
                  <a:latin typeface="Arial"/>
                  <a:cs typeface="Arial"/>
                </a:rPr>
                <a:t>/Pro</a:t>
              </a:r>
              <a:endParaRPr kumimoji="1" lang="ja-JP" altLang="en-US" sz="600" dirty="0">
                <a:latin typeface="Arial"/>
                <a:cs typeface="Arial"/>
              </a:endParaRPr>
            </a:p>
          </p:txBody>
        </p: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522D1CAB-F2E7-9542-914D-B13761B25E8C}"/>
                </a:ext>
              </a:extLst>
            </p:cNvPr>
            <p:cNvCxnSpPr/>
            <p:nvPr/>
          </p:nvCxnSpPr>
          <p:spPr>
            <a:xfrm>
              <a:off x="1995316" y="5692929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86971EB8-486A-CA4B-AB93-24FECEFA190D}"/>
                </a:ext>
              </a:extLst>
            </p:cNvPr>
            <p:cNvCxnSpPr/>
            <p:nvPr/>
          </p:nvCxnSpPr>
          <p:spPr>
            <a:xfrm>
              <a:off x="1488639" y="5692929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4B7DDF84-6817-794A-AF8F-7A1D69B3C962}"/>
                </a:ext>
              </a:extLst>
            </p:cNvPr>
            <p:cNvSpPr txBox="1"/>
            <p:nvPr/>
          </p:nvSpPr>
          <p:spPr>
            <a:xfrm>
              <a:off x="1424929" y="4471015"/>
              <a:ext cx="589946" cy="290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WT</a:t>
              </a:r>
              <a:r>
                <a:rPr kumimoji="1" lang="en-US" altLang="ja-JP" sz="1000" dirty="0">
                  <a:latin typeface="Arial"/>
                  <a:ea typeface="ヒラギノ角ゴ Pro W6"/>
                  <a:cs typeface="Arial"/>
                </a:rPr>
                <a:t> </a:t>
              </a:r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3243FAD0-ED7E-0A43-B7CE-FE5AEBAEEEB8}"/>
                </a:ext>
              </a:extLst>
            </p:cNvPr>
            <p:cNvSpPr txBox="1"/>
            <p:nvPr/>
          </p:nvSpPr>
          <p:spPr>
            <a:xfrm>
              <a:off x="1860268" y="4471015"/>
              <a:ext cx="653291" cy="290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rrd2</a:t>
              </a:r>
              <a:r>
                <a:rPr kumimoji="1" lang="en-US" altLang="ja-JP" sz="1000" i="1" dirty="0">
                  <a:latin typeface="Arial"/>
                  <a:ea typeface="ヒラギノ角ゴ Pro W6"/>
                  <a:cs typeface="Arial"/>
                </a:rPr>
                <a:t> </a:t>
              </a:r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15161765-FF9E-C74F-B3FC-555BAF9D815B}"/>
                </a:ext>
              </a:extLst>
            </p:cNvPr>
            <p:cNvSpPr txBox="1"/>
            <p:nvPr/>
          </p:nvSpPr>
          <p:spPr>
            <a:xfrm>
              <a:off x="756011" y="4907322"/>
              <a:ext cx="636609" cy="47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ccb2</a:t>
              </a:r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 </a:t>
              </a:r>
            </a:p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71C</a:t>
              </a:r>
              <a:endParaRPr lang="ja-JP" altLang="en-US" sz="1000" dirty="0">
                <a:latin typeface="Arial"/>
                <a:ea typeface="ヒラギノ角ゴ Pro W6"/>
                <a:cs typeface="Arial"/>
              </a:endParaRPr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E14F940C-D8C6-2540-937C-86605BA8D7DD}"/>
                </a:ext>
              </a:extLst>
            </p:cNvPr>
            <p:cNvSpPr txBox="1"/>
            <p:nvPr/>
          </p:nvSpPr>
          <p:spPr>
            <a:xfrm>
              <a:off x="736913" y="5765622"/>
              <a:ext cx="674807" cy="47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ccb3</a:t>
              </a:r>
            </a:p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 575C</a:t>
              </a:r>
              <a:endParaRPr lang="ja-JP" altLang="en-US" sz="1000" dirty="0">
                <a:latin typeface="Arial"/>
                <a:ea typeface="ヒラギノ角ゴ Pro W6"/>
                <a:cs typeface="Arial"/>
              </a:endParaRPr>
            </a:p>
          </p:txBody>
        </p: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126D3182-CFE9-DA48-944B-6E8025B153CC}"/>
                </a:ext>
              </a:extLst>
            </p:cNvPr>
            <p:cNvCxnSpPr/>
            <p:nvPr/>
          </p:nvCxnSpPr>
          <p:spPr>
            <a:xfrm>
              <a:off x="1526773" y="4850121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7144E90F-1BC6-CD4C-B4AE-620697F9A147}"/>
                </a:ext>
              </a:extLst>
            </p:cNvPr>
            <p:cNvCxnSpPr/>
            <p:nvPr/>
          </p:nvCxnSpPr>
          <p:spPr>
            <a:xfrm>
              <a:off x="1985140" y="4850121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DFFB2488-F595-D244-AEFB-31800C010141}"/>
                </a:ext>
              </a:extLst>
            </p:cNvPr>
            <p:cNvCxnSpPr/>
            <p:nvPr/>
          </p:nvCxnSpPr>
          <p:spPr>
            <a:xfrm flipV="1">
              <a:off x="791175" y="5531177"/>
              <a:ext cx="162102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BF8FA719-E9A1-234C-97CA-8E32B9123C39}"/>
                </a:ext>
              </a:extLst>
            </p:cNvPr>
            <p:cNvCxnSpPr/>
            <p:nvPr/>
          </p:nvCxnSpPr>
          <p:spPr>
            <a:xfrm flipV="1">
              <a:off x="791175" y="6415348"/>
              <a:ext cx="162102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D746C5E1-3303-CA40-90A3-46F1C9CA9ECE}"/>
                </a:ext>
              </a:extLst>
            </p:cNvPr>
            <p:cNvCxnSpPr/>
            <p:nvPr/>
          </p:nvCxnSpPr>
          <p:spPr>
            <a:xfrm>
              <a:off x="821411" y="4698750"/>
              <a:ext cx="162102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6" name="三角形 135">
              <a:extLst>
                <a:ext uri="{FF2B5EF4-FFF2-40B4-BE49-F238E27FC236}">
                  <a16:creationId xmlns:a16="http://schemas.microsoft.com/office/drawing/2014/main" id="{11D0D3EB-A477-5443-A867-0DD2326F6287}"/>
                </a:ext>
              </a:extLst>
            </p:cNvPr>
            <p:cNvSpPr/>
            <p:nvPr/>
          </p:nvSpPr>
          <p:spPr>
            <a:xfrm flipV="1">
              <a:off x="1666123" y="5148143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三角形 136">
              <a:extLst>
                <a:ext uri="{FF2B5EF4-FFF2-40B4-BE49-F238E27FC236}">
                  <a16:creationId xmlns:a16="http://schemas.microsoft.com/office/drawing/2014/main" id="{054D4189-B938-C842-B417-59CDB3750972}"/>
                </a:ext>
              </a:extLst>
            </p:cNvPr>
            <p:cNvSpPr/>
            <p:nvPr/>
          </p:nvSpPr>
          <p:spPr>
            <a:xfrm flipV="1">
              <a:off x="2143610" y="5043194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三角形 137">
              <a:extLst>
                <a:ext uri="{FF2B5EF4-FFF2-40B4-BE49-F238E27FC236}">
                  <a16:creationId xmlns:a16="http://schemas.microsoft.com/office/drawing/2014/main" id="{736600DC-38DB-2248-AD9A-8185E96C733A}"/>
                </a:ext>
              </a:extLst>
            </p:cNvPr>
            <p:cNvSpPr/>
            <p:nvPr/>
          </p:nvSpPr>
          <p:spPr>
            <a:xfrm flipV="1">
              <a:off x="1684453" y="5946522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三角形 138">
              <a:extLst>
                <a:ext uri="{FF2B5EF4-FFF2-40B4-BE49-F238E27FC236}">
                  <a16:creationId xmlns:a16="http://schemas.microsoft.com/office/drawing/2014/main" id="{0B1DB4A8-4C36-B249-8401-FB7130AFDC53}"/>
                </a:ext>
              </a:extLst>
            </p:cNvPr>
            <p:cNvSpPr/>
            <p:nvPr/>
          </p:nvSpPr>
          <p:spPr>
            <a:xfrm flipV="1">
              <a:off x="2202338" y="5895839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483FC533-A459-3349-A600-91AE56C0A297}"/>
                </a:ext>
              </a:extLst>
            </p:cNvPr>
            <p:cNvSpPr txBox="1"/>
            <p:nvPr/>
          </p:nvSpPr>
          <p:spPr>
            <a:xfrm>
              <a:off x="5370497" y="6394780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</a:t>
              </a:r>
              <a:r>
                <a:rPr lang="en-US" altLang="ja-JP" sz="1000" dirty="0">
                  <a:solidFill>
                    <a:srgbClr val="FF0080"/>
                  </a:solidFill>
                  <a:latin typeface="Arial"/>
                  <a:cs typeface="Arial"/>
                </a:rPr>
                <a:t>U</a:t>
              </a:r>
              <a:r>
                <a:rPr kumimoji="1" lang="en-US" altLang="ja-JP" sz="800" dirty="0">
                  <a:latin typeface="Arial"/>
                  <a:cs typeface="Arial"/>
                </a:rPr>
                <a:t>/</a:t>
              </a:r>
              <a:r>
                <a:rPr kumimoji="1" lang="en-US" altLang="ja-JP" sz="800" dirty="0">
                  <a:solidFill>
                    <a:srgbClr val="3366FF"/>
                  </a:solidFill>
                  <a:latin typeface="Arial"/>
                  <a:cs typeface="Arial"/>
                </a:rPr>
                <a:t>C </a:t>
              </a:r>
              <a:r>
                <a:rPr lang="en-US" altLang="ja-JP" sz="1000" dirty="0">
                  <a:latin typeface="Arial"/>
                  <a:cs typeface="Arial"/>
                </a:rPr>
                <a:t>G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2C91F5EE-C9F8-2C41-AC64-243705A89571}"/>
                </a:ext>
              </a:extLst>
            </p:cNvPr>
            <p:cNvSpPr txBox="1"/>
            <p:nvPr/>
          </p:nvSpPr>
          <p:spPr>
            <a:xfrm>
              <a:off x="5856870" y="6394780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CC</a:t>
              </a:r>
              <a:r>
                <a:rPr lang="en-US" altLang="ja-JP" sz="1000" dirty="0">
                  <a:latin typeface="Arial"/>
                  <a:cs typeface="Arial"/>
                </a:rPr>
                <a:t>G</a:t>
              </a:r>
              <a:endParaRPr kumimoji="1" lang="ja-JP" altLang="en-US" sz="1000" dirty="0">
                <a:latin typeface="Arial"/>
                <a:cs typeface="Arial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4576BD91-6114-8D49-A8DF-59B60729BC39}"/>
                </a:ext>
              </a:extLst>
            </p:cNvPr>
            <p:cNvSpPr txBox="1"/>
            <p:nvPr/>
          </p:nvSpPr>
          <p:spPr>
            <a:xfrm>
              <a:off x="5846693" y="5549933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srgbClr val="FF0080"/>
                  </a:solidFill>
                  <a:latin typeface="Arial"/>
                  <a:cs typeface="Arial"/>
                </a:rPr>
                <a:t>U</a:t>
              </a:r>
              <a:r>
                <a:rPr kumimoji="1"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</a:t>
              </a:r>
              <a:r>
                <a:rPr kumimoji="1" lang="en-US" altLang="ja-JP" sz="1000" dirty="0"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  <a:endParaRPr kumimoji="1" lang="ja-JP" altLang="en-US" sz="1000" dirty="0">
                <a:solidFill>
                  <a:srgbClr val="00FF00"/>
                </a:solidFill>
                <a:latin typeface="Arial"/>
                <a:cs typeface="Arial"/>
              </a:endParaRPr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F7C6FEC7-7502-4242-B8A7-A449CE9B1973}"/>
                </a:ext>
              </a:extLst>
            </p:cNvPr>
            <p:cNvSpPr txBox="1"/>
            <p:nvPr/>
          </p:nvSpPr>
          <p:spPr>
            <a:xfrm>
              <a:off x="5388337" y="5549933"/>
              <a:ext cx="6050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srgbClr val="FF0080"/>
                  </a:solidFill>
                  <a:latin typeface="Arial"/>
                  <a:cs typeface="Arial"/>
                </a:rPr>
                <a:t>UU</a:t>
              </a:r>
              <a:r>
                <a:rPr kumimoji="1" lang="en-US" altLang="ja-JP" sz="800" dirty="0">
                  <a:latin typeface="Arial"/>
                  <a:cs typeface="Arial"/>
                </a:rPr>
                <a:t>/</a:t>
              </a:r>
              <a:r>
                <a:rPr kumimoji="1" lang="en-US" altLang="ja-JP" sz="800" dirty="0">
                  <a:solidFill>
                    <a:srgbClr val="3366FF"/>
                  </a:solidFill>
                  <a:latin typeface="Arial"/>
                  <a:cs typeface="Arial"/>
                </a:rPr>
                <a:t>C </a:t>
              </a:r>
              <a:r>
                <a:rPr kumimoji="1" lang="en-US" altLang="ja-JP" sz="1000" dirty="0"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  <a:endParaRPr kumimoji="1" lang="ja-JP" altLang="en-US" sz="1000" dirty="0">
                <a:solidFill>
                  <a:srgbClr val="00FF00"/>
                </a:solidFill>
                <a:latin typeface="Arial"/>
                <a:cs typeface="Arial"/>
              </a:endParaRPr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9CF96CC1-101C-FC45-A051-BD1136DB535B}"/>
                </a:ext>
              </a:extLst>
            </p:cNvPr>
            <p:cNvSpPr txBox="1"/>
            <p:nvPr/>
          </p:nvSpPr>
          <p:spPr>
            <a:xfrm>
              <a:off x="5885893" y="5693160"/>
              <a:ext cx="505950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Ser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A31804F9-19F8-7D4D-AA7D-6E4A9D7D7820}"/>
                </a:ext>
              </a:extLst>
            </p:cNvPr>
            <p:cNvSpPr txBox="1"/>
            <p:nvPr/>
          </p:nvSpPr>
          <p:spPr>
            <a:xfrm>
              <a:off x="5427529" y="5693160"/>
              <a:ext cx="505950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Leu</a:t>
              </a:r>
              <a:r>
                <a:rPr kumimoji="1" lang="en-US" altLang="ja-JP" sz="600" dirty="0">
                  <a:latin typeface="Arial"/>
                  <a:cs typeface="Arial"/>
                </a:rPr>
                <a:t>/</a:t>
              </a:r>
              <a:r>
                <a:rPr lang="en-US" altLang="ja-JP" sz="600" dirty="0" err="1">
                  <a:latin typeface="Arial"/>
                  <a:cs typeface="Arial"/>
                </a:rPr>
                <a:t>S</a:t>
              </a:r>
              <a:r>
                <a:rPr kumimoji="1" lang="en-US" altLang="ja-JP" sz="600" dirty="0" err="1">
                  <a:latin typeface="Arial"/>
                  <a:cs typeface="Arial"/>
                </a:rPr>
                <a:t>er</a:t>
              </a:r>
              <a:endParaRPr kumimoji="1" lang="ja-JP" altLang="en-US" sz="600" dirty="0">
                <a:latin typeface="Arial"/>
                <a:cs typeface="Arial"/>
              </a:endParaRPr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8D9792ED-145A-424D-87EF-B82F02ADFB04}"/>
                </a:ext>
              </a:extLst>
            </p:cNvPr>
            <p:cNvSpPr txBox="1"/>
            <p:nvPr/>
          </p:nvSpPr>
          <p:spPr>
            <a:xfrm>
              <a:off x="5896070" y="6542430"/>
              <a:ext cx="505950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Arial"/>
                  <a:cs typeface="Arial"/>
                </a:rPr>
                <a:t>Pro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F620D5BB-CD29-7C4D-A2FF-AF1BBF3455AF}"/>
                </a:ext>
              </a:extLst>
            </p:cNvPr>
            <p:cNvSpPr txBox="1"/>
            <p:nvPr/>
          </p:nvSpPr>
          <p:spPr>
            <a:xfrm>
              <a:off x="5433195" y="6542430"/>
              <a:ext cx="505949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Leu</a:t>
              </a:r>
              <a:r>
                <a:rPr kumimoji="1" lang="en-US" altLang="ja-JP" sz="600" dirty="0">
                  <a:latin typeface="Arial"/>
                  <a:cs typeface="Arial"/>
                </a:rPr>
                <a:t>/Pro</a:t>
              </a:r>
              <a:endParaRPr kumimoji="1" lang="ja-JP" altLang="en-US" sz="600" dirty="0">
                <a:latin typeface="Arial"/>
                <a:cs typeface="Arial"/>
              </a:endParaRPr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57AD3101-F42B-4F49-9951-41ED90FE1ADF}"/>
                </a:ext>
              </a:extLst>
            </p:cNvPr>
            <p:cNvSpPr txBox="1"/>
            <p:nvPr/>
          </p:nvSpPr>
          <p:spPr>
            <a:xfrm>
              <a:off x="4729565" y="5792601"/>
              <a:ext cx="636609" cy="47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rps4</a:t>
              </a:r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 </a:t>
              </a:r>
            </a:p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77C</a:t>
              </a:r>
              <a:endParaRPr lang="ja-JP" altLang="en-US" sz="1000" dirty="0">
                <a:latin typeface="Arial"/>
                <a:ea typeface="ヒラギノ角ゴ Pro W6"/>
                <a:cs typeface="Arial"/>
              </a:endParaRPr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17FB8B90-08EA-6145-8159-ACE68AB4E3C9}"/>
                </a:ext>
              </a:extLst>
            </p:cNvPr>
            <p:cNvSpPr txBox="1"/>
            <p:nvPr/>
          </p:nvSpPr>
          <p:spPr>
            <a:xfrm>
              <a:off x="4710467" y="6650901"/>
              <a:ext cx="674807" cy="47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rps4</a:t>
              </a:r>
            </a:p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 332C</a:t>
              </a:r>
              <a:endParaRPr lang="ja-JP" altLang="en-US" sz="1000" dirty="0">
                <a:latin typeface="Arial"/>
                <a:ea typeface="ヒラギノ角ゴ Pro W6"/>
                <a:cs typeface="Arial"/>
              </a:endParaRPr>
            </a:p>
          </p:txBody>
        </p: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01ADEE46-1416-D94A-ADF6-D8E1A7EC055A}"/>
                </a:ext>
              </a:extLst>
            </p:cNvPr>
            <p:cNvCxnSpPr/>
            <p:nvPr/>
          </p:nvCxnSpPr>
          <p:spPr>
            <a:xfrm>
              <a:off x="5462194" y="6578208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9BB6B0AA-2374-D44E-9480-2AA2926B2F71}"/>
                </a:ext>
              </a:extLst>
            </p:cNvPr>
            <p:cNvCxnSpPr/>
            <p:nvPr/>
          </p:nvCxnSpPr>
          <p:spPr>
            <a:xfrm>
              <a:off x="5968866" y="6578208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AD3BC80C-275D-4849-A80C-BEBD8F039BD5}"/>
                </a:ext>
              </a:extLst>
            </p:cNvPr>
            <p:cNvCxnSpPr/>
            <p:nvPr/>
          </p:nvCxnSpPr>
          <p:spPr>
            <a:xfrm>
              <a:off x="5928451" y="5735400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20B651B3-9C23-2140-AAC1-FFCACBC01376}"/>
                </a:ext>
              </a:extLst>
            </p:cNvPr>
            <p:cNvCxnSpPr/>
            <p:nvPr/>
          </p:nvCxnSpPr>
          <p:spPr>
            <a:xfrm>
              <a:off x="5470093" y="5735400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0F426412-971E-B642-BEEA-C31309652C4B}"/>
                </a:ext>
              </a:extLst>
            </p:cNvPr>
            <p:cNvCxnSpPr/>
            <p:nvPr/>
          </p:nvCxnSpPr>
          <p:spPr>
            <a:xfrm flipV="1">
              <a:off x="4764730" y="6416456"/>
              <a:ext cx="161949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844F64A8-C096-D141-B3F8-2DBCDA13E418}"/>
                </a:ext>
              </a:extLst>
            </p:cNvPr>
            <p:cNvCxnSpPr/>
            <p:nvPr/>
          </p:nvCxnSpPr>
          <p:spPr>
            <a:xfrm flipV="1">
              <a:off x="4764730" y="7300627"/>
              <a:ext cx="161949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6" name="三角形 155">
              <a:extLst>
                <a:ext uri="{FF2B5EF4-FFF2-40B4-BE49-F238E27FC236}">
                  <a16:creationId xmlns:a16="http://schemas.microsoft.com/office/drawing/2014/main" id="{D5244F6D-8D04-1144-B60C-B373D65DB71B}"/>
                </a:ext>
              </a:extLst>
            </p:cNvPr>
            <p:cNvSpPr/>
            <p:nvPr/>
          </p:nvSpPr>
          <p:spPr>
            <a:xfrm flipV="1">
              <a:off x="5658052" y="5914458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三角形 156">
              <a:extLst>
                <a:ext uri="{FF2B5EF4-FFF2-40B4-BE49-F238E27FC236}">
                  <a16:creationId xmlns:a16="http://schemas.microsoft.com/office/drawing/2014/main" id="{DA6BEED7-13BF-FD40-8E2C-1D75D52C6AD0}"/>
                </a:ext>
              </a:extLst>
            </p:cNvPr>
            <p:cNvSpPr/>
            <p:nvPr/>
          </p:nvSpPr>
          <p:spPr>
            <a:xfrm flipV="1">
              <a:off x="5629838" y="6958705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三角形 157">
              <a:extLst>
                <a:ext uri="{FF2B5EF4-FFF2-40B4-BE49-F238E27FC236}">
                  <a16:creationId xmlns:a16="http://schemas.microsoft.com/office/drawing/2014/main" id="{49A550C3-7B26-1E4E-B86D-AF2AB9E11B0E}"/>
                </a:ext>
              </a:extLst>
            </p:cNvPr>
            <p:cNvSpPr/>
            <p:nvPr/>
          </p:nvSpPr>
          <p:spPr>
            <a:xfrm flipV="1">
              <a:off x="6113217" y="6860854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0A71A725-E1F4-7A4C-9234-ACCA96B36D22}"/>
                </a:ext>
              </a:extLst>
            </p:cNvPr>
            <p:cNvSpPr txBox="1"/>
            <p:nvPr/>
          </p:nvSpPr>
          <p:spPr>
            <a:xfrm>
              <a:off x="4662795" y="4855703"/>
              <a:ext cx="802128" cy="47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rps3</a:t>
              </a:r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 </a:t>
              </a:r>
            </a:p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1344C</a:t>
              </a:r>
            </a:p>
          </p:txBody>
        </p: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9E35F50F-CDF3-644E-9D15-70C7500A7193}"/>
                </a:ext>
              </a:extLst>
            </p:cNvPr>
            <p:cNvCxnSpPr/>
            <p:nvPr/>
          </p:nvCxnSpPr>
          <p:spPr>
            <a:xfrm flipV="1">
              <a:off x="4769667" y="5531177"/>
              <a:ext cx="161949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1" name="三角形 160">
              <a:extLst>
                <a:ext uri="{FF2B5EF4-FFF2-40B4-BE49-F238E27FC236}">
                  <a16:creationId xmlns:a16="http://schemas.microsoft.com/office/drawing/2014/main" id="{8F2D56A1-4872-4F43-BC72-8842ABBB0892}"/>
                </a:ext>
              </a:extLst>
            </p:cNvPr>
            <p:cNvSpPr/>
            <p:nvPr/>
          </p:nvSpPr>
          <p:spPr>
            <a:xfrm flipV="1">
              <a:off x="5673410" y="5046371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513BFC82-3F77-C84E-B91B-90C53553B1B5}"/>
                </a:ext>
              </a:extLst>
            </p:cNvPr>
            <p:cNvSpPr txBox="1"/>
            <p:nvPr/>
          </p:nvSpPr>
          <p:spPr>
            <a:xfrm>
              <a:off x="5865027" y="4659254"/>
              <a:ext cx="60509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  <a:r>
                <a:rPr lang="en-US" altLang="ja-JP" sz="1000" dirty="0">
                  <a:latin typeface="Arial"/>
                  <a:cs typeface="Arial"/>
                </a:rPr>
                <a:t>G</a:t>
              </a:r>
              <a:r>
                <a:rPr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</a:t>
              </a:r>
              <a:endParaRPr kumimoji="1" lang="ja-JP" altLang="en-US" sz="1000" dirty="0">
                <a:solidFill>
                  <a:srgbClr val="00FF00"/>
                </a:solidFill>
                <a:latin typeface="Arial"/>
                <a:cs typeface="Arial"/>
              </a:endParaRP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41B61ED0-7798-DD41-8F3C-E0A4CAAE5550}"/>
                </a:ext>
              </a:extLst>
            </p:cNvPr>
            <p:cNvSpPr txBox="1"/>
            <p:nvPr/>
          </p:nvSpPr>
          <p:spPr>
            <a:xfrm>
              <a:off x="5434365" y="4659254"/>
              <a:ext cx="60509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00FF00"/>
                  </a:solidFill>
                  <a:latin typeface="Arial"/>
                  <a:cs typeface="Arial"/>
                </a:rPr>
                <a:t>A</a:t>
              </a:r>
              <a:r>
                <a:rPr lang="en-US" altLang="ja-JP" sz="1000" dirty="0">
                  <a:latin typeface="Arial"/>
                  <a:cs typeface="Arial"/>
                </a:rPr>
                <a:t>G</a:t>
              </a:r>
              <a:r>
                <a:rPr lang="en-US" altLang="ja-JP" sz="1000" dirty="0">
                  <a:solidFill>
                    <a:srgbClr val="3366FF"/>
                  </a:solidFill>
                  <a:latin typeface="Arial"/>
                  <a:cs typeface="Arial"/>
                </a:rPr>
                <a:t>C</a:t>
              </a:r>
              <a:r>
                <a:rPr lang="en-US" altLang="ja-JP" sz="800" dirty="0">
                  <a:latin typeface="Arial"/>
                  <a:cs typeface="Arial"/>
                </a:rPr>
                <a:t>/</a:t>
              </a:r>
              <a:r>
                <a:rPr lang="en-US" altLang="ja-JP" sz="800" dirty="0">
                  <a:solidFill>
                    <a:srgbClr val="FF0080"/>
                  </a:solidFill>
                  <a:latin typeface="Arial"/>
                  <a:cs typeface="Arial"/>
                </a:rPr>
                <a:t>U</a:t>
              </a:r>
              <a:endParaRPr kumimoji="1" lang="ja-JP" altLang="en-US" sz="800" dirty="0">
                <a:solidFill>
                  <a:srgbClr val="FF0080"/>
                </a:solidFill>
                <a:latin typeface="Arial"/>
                <a:cs typeface="Arial"/>
              </a:endParaRPr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0906EAD0-2986-4B43-9E00-0728276220AA}"/>
                </a:ext>
              </a:extLst>
            </p:cNvPr>
            <p:cNvSpPr txBox="1"/>
            <p:nvPr/>
          </p:nvSpPr>
          <p:spPr>
            <a:xfrm>
              <a:off x="5900490" y="4807881"/>
              <a:ext cx="505950" cy="2154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Ser</a:t>
              </a:r>
              <a:endParaRPr kumimoji="1" lang="ja-JP" altLang="en-US" sz="800" dirty="0">
                <a:latin typeface="Arial"/>
                <a:cs typeface="Arial"/>
              </a:endParaRPr>
            </a:p>
          </p:txBody>
        </p: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CE122719-948F-3F48-A964-FF95B747BCA6}"/>
                </a:ext>
              </a:extLst>
            </p:cNvPr>
            <p:cNvCxnSpPr/>
            <p:nvPr/>
          </p:nvCxnSpPr>
          <p:spPr>
            <a:xfrm>
              <a:off x="5981698" y="4844734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BEA62D70-3A22-0F45-9678-5737255FC444}"/>
                </a:ext>
              </a:extLst>
            </p:cNvPr>
            <p:cNvSpPr txBox="1"/>
            <p:nvPr/>
          </p:nvSpPr>
          <p:spPr>
            <a:xfrm>
              <a:off x="5469828" y="4807881"/>
              <a:ext cx="505950" cy="21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 err="1">
                  <a:latin typeface="Arial"/>
                  <a:cs typeface="Arial"/>
                </a:rPr>
                <a:t>Ser</a:t>
              </a:r>
              <a:r>
                <a:rPr kumimoji="1" lang="en-US" altLang="ja-JP" sz="600" dirty="0">
                  <a:latin typeface="Arial"/>
                  <a:cs typeface="Arial"/>
                </a:rPr>
                <a:t>/</a:t>
              </a:r>
              <a:r>
                <a:rPr kumimoji="1" lang="en-US" altLang="ja-JP" sz="600" dirty="0" err="1">
                  <a:latin typeface="Arial"/>
                  <a:cs typeface="Arial"/>
                </a:rPr>
                <a:t>Ser</a:t>
              </a:r>
              <a:endParaRPr kumimoji="1" lang="ja-JP" altLang="en-US" sz="600" dirty="0">
                <a:latin typeface="Arial"/>
                <a:cs typeface="Arial"/>
              </a:endParaRPr>
            </a:p>
          </p:txBody>
        </p: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32318E06-EA9A-7B4C-AB63-D6CFAAB5DAA0}"/>
                </a:ext>
              </a:extLst>
            </p:cNvPr>
            <p:cNvCxnSpPr/>
            <p:nvPr/>
          </p:nvCxnSpPr>
          <p:spPr>
            <a:xfrm>
              <a:off x="5551037" y="4844734"/>
              <a:ext cx="36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8" name="三角形 167">
              <a:extLst>
                <a:ext uri="{FF2B5EF4-FFF2-40B4-BE49-F238E27FC236}">
                  <a16:creationId xmlns:a16="http://schemas.microsoft.com/office/drawing/2014/main" id="{FB843A13-A772-C34C-BAE1-421A5D7B98CE}"/>
                </a:ext>
              </a:extLst>
            </p:cNvPr>
            <p:cNvSpPr/>
            <p:nvPr/>
          </p:nvSpPr>
          <p:spPr>
            <a:xfrm rot="1800000" flipV="1">
              <a:off x="6151004" y="4994493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966E48F6-C9E0-9C4A-9528-8B528BFB2EB9}"/>
                </a:ext>
              </a:extLst>
            </p:cNvPr>
            <p:cNvSpPr txBox="1"/>
            <p:nvPr/>
          </p:nvSpPr>
          <p:spPr>
            <a:xfrm>
              <a:off x="5373184" y="4471015"/>
              <a:ext cx="589946" cy="290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latin typeface="Arial"/>
                  <a:ea typeface="ヒラギノ角ゴ Pro W6"/>
                  <a:cs typeface="Arial"/>
                </a:rPr>
                <a:t>WT</a:t>
              </a:r>
              <a:r>
                <a:rPr kumimoji="1" lang="en-US" altLang="ja-JP" sz="1000" dirty="0">
                  <a:latin typeface="Arial"/>
                  <a:ea typeface="ヒラギノ角ゴ Pro W6"/>
                  <a:cs typeface="Arial"/>
                </a:rPr>
                <a:t> </a:t>
              </a: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188773E5-38DE-E64F-9AC8-AC4D592E6DD5}"/>
                </a:ext>
              </a:extLst>
            </p:cNvPr>
            <p:cNvSpPr txBox="1"/>
            <p:nvPr/>
          </p:nvSpPr>
          <p:spPr>
            <a:xfrm>
              <a:off x="5808523" y="4471015"/>
              <a:ext cx="653291" cy="290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i="1" dirty="0">
                  <a:latin typeface="Arial"/>
                  <a:ea typeface="ヒラギノ角ゴ Pro W6"/>
                  <a:cs typeface="Arial"/>
                </a:rPr>
                <a:t>ri</a:t>
              </a:r>
              <a:r>
                <a:rPr kumimoji="1" lang="en-US" altLang="ja-JP" sz="1000" i="1" dirty="0">
                  <a:latin typeface="Arial"/>
                  <a:ea typeface="ヒラギノ角ゴ Pro W6"/>
                  <a:cs typeface="Arial"/>
                </a:rPr>
                <a:t>d4-1 </a:t>
              </a:r>
            </a:p>
          </p:txBody>
        </p: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B0244BCD-4EA9-A943-93C7-E2E6E202A4D2}"/>
                </a:ext>
              </a:extLst>
            </p:cNvPr>
            <p:cNvCxnSpPr/>
            <p:nvPr/>
          </p:nvCxnSpPr>
          <p:spPr>
            <a:xfrm flipV="1">
              <a:off x="4769667" y="4698750"/>
              <a:ext cx="161949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72" name="図 171" descr="rid4_22C_11_atp4_Rv1_D02_2015-08-28_atp4_395.eps">
              <a:extLst>
                <a:ext uri="{FF2B5EF4-FFF2-40B4-BE49-F238E27FC236}">
                  <a16:creationId xmlns:a16="http://schemas.microsoft.com/office/drawing/2014/main" id="{8507EE37-8EC5-AC4F-8F8E-8513B6F872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3688" t="35917" r="5087"/>
            <a:stretch/>
          </p:blipFill>
          <p:spPr>
            <a:xfrm>
              <a:off x="3934356" y="5059948"/>
              <a:ext cx="392400" cy="441676"/>
            </a:xfrm>
            <a:prstGeom prst="rect">
              <a:avLst/>
            </a:prstGeom>
          </p:spPr>
        </p:pic>
        <p:pic>
          <p:nvPicPr>
            <p:cNvPr id="173" name="図 172">
              <a:extLst>
                <a:ext uri="{FF2B5EF4-FFF2-40B4-BE49-F238E27FC236}">
                  <a16:creationId xmlns:a16="http://schemas.microsoft.com/office/drawing/2014/main" id="{C84EED3E-990A-1942-AD6F-0C6F92DFF7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83" t="33954" r="11524"/>
            <a:stretch/>
          </p:blipFill>
          <p:spPr>
            <a:xfrm>
              <a:off x="1493402" y="5835143"/>
              <a:ext cx="392400" cy="540423"/>
            </a:xfrm>
            <a:prstGeom prst="rect">
              <a:avLst/>
            </a:prstGeom>
          </p:spPr>
        </p:pic>
        <p:sp>
          <p:nvSpPr>
            <p:cNvPr id="174" name="三角形 173">
              <a:extLst>
                <a:ext uri="{FF2B5EF4-FFF2-40B4-BE49-F238E27FC236}">
                  <a16:creationId xmlns:a16="http://schemas.microsoft.com/office/drawing/2014/main" id="{B8384015-FB82-DA47-9C57-6DBD6E1F8FB4}"/>
                </a:ext>
              </a:extLst>
            </p:cNvPr>
            <p:cNvSpPr/>
            <p:nvPr/>
          </p:nvSpPr>
          <p:spPr>
            <a:xfrm rot="1800000" flipV="1">
              <a:off x="6164450" y="5913370"/>
              <a:ext cx="36000" cy="36000"/>
            </a:xfrm>
            <a:prstGeom prst="triangle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9085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159</Words>
  <Application>Microsoft Macintosh PowerPoint</Application>
  <PresentationFormat>ユーザー設定</PresentationFormat>
  <Paragraphs>83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3</cp:revision>
  <dcterms:created xsi:type="dcterms:W3CDTF">2021-01-11T04:37:49Z</dcterms:created>
  <dcterms:modified xsi:type="dcterms:W3CDTF">2021-01-11T04:39:13Z</dcterms:modified>
</cp:coreProperties>
</file>