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162675" cy="90979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90"/>
  </p:normalViewPr>
  <p:slideViewPr>
    <p:cSldViewPr snapToGrid="0" snapToObjects="1">
      <p:cViewPr varScale="1">
        <p:scale>
          <a:sx n="73" d="100"/>
          <a:sy n="73" d="100"/>
        </p:scale>
        <p:origin x="29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2201" y="1488950"/>
            <a:ext cx="5238274" cy="3167439"/>
          </a:xfrm>
        </p:spPr>
        <p:txBody>
          <a:bodyPr anchor="b"/>
          <a:lstStyle>
            <a:lvl1pPr algn="ctr">
              <a:defRPr sz="404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0335" y="4778537"/>
            <a:ext cx="4622006" cy="2196568"/>
          </a:xfrm>
        </p:spPr>
        <p:txBody>
          <a:bodyPr/>
          <a:lstStyle>
            <a:lvl1pPr marL="0" indent="0" algn="ctr">
              <a:buNone/>
              <a:defRPr sz="1618"/>
            </a:lvl1pPr>
            <a:lvl2pPr marL="308153" indent="0" algn="ctr">
              <a:buNone/>
              <a:defRPr sz="1348"/>
            </a:lvl2pPr>
            <a:lvl3pPr marL="616306" indent="0" algn="ctr">
              <a:buNone/>
              <a:defRPr sz="1213"/>
            </a:lvl3pPr>
            <a:lvl4pPr marL="924458" indent="0" algn="ctr">
              <a:buNone/>
              <a:defRPr sz="1078"/>
            </a:lvl4pPr>
            <a:lvl5pPr marL="1232611" indent="0" algn="ctr">
              <a:buNone/>
              <a:defRPr sz="1078"/>
            </a:lvl5pPr>
            <a:lvl6pPr marL="1540764" indent="0" algn="ctr">
              <a:buNone/>
              <a:defRPr sz="1078"/>
            </a:lvl6pPr>
            <a:lvl7pPr marL="1848917" indent="0" algn="ctr">
              <a:buNone/>
              <a:defRPr sz="1078"/>
            </a:lvl7pPr>
            <a:lvl8pPr marL="2157070" indent="0" algn="ctr">
              <a:buNone/>
              <a:defRPr sz="1078"/>
            </a:lvl8pPr>
            <a:lvl9pPr marL="2465222" indent="0" algn="ctr">
              <a:buNone/>
              <a:defRPr sz="1078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4B786-57F6-524B-B2EF-25F05C964AA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E9A89-2B45-6B40-91FA-1034964EF4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8235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4B786-57F6-524B-B2EF-25F05C964AA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E9A89-2B45-6B40-91FA-1034964EF4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5069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0165" y="484382"/>
            <a:ext cx="1328827" cy="77101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3684" y="484382"/>
            <a:ext cx="3909447" cy="77101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4B786-57F6-524B-B2EF-25F05C964AA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E9A89-2B45-6B40-91FA-1034964EF4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2216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4B786-57F6-524B-B2EF-25F05C964AA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E9A89-2B45-6B40-91FA-1034964EF4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3458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475" y="2268175"/>
            <a:ext cx="5315307" cy="3784499"/>
          </a:xfrm>
        </p:spPr>
        <p:txBody>
          <a:bodyPr anchor="b"/>
          <a:lstStyle>
            <a:lvl1pPr>
              <a:defRPr sz="404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475" y="6088477"/>
            <a:ext cx="5315307" cy="1990179"/>
          </a:xfrm>
        </p:spPr>
        <p:txBody>
          <a:bodyPr/>
          <a:lstStyle>
            <a:lvl1pPr marL="0" indent="0">
              <a:buNone/>
              <a:defRPr sz="1618">
                <a:solidFill>
                  <a:schemeClr val="tx1"/>
                </a:solidFill>
              </a:defRPr>
            </a:lvl1pPr>
            <a:lvl2pPr marL="308153" indent="0">
              <a:buNone/>
              <a:defRPr sz="1348">
                <a:solidFill>
                  <a:schemeClr val="tx1">
                    <a:tint val="75000"/>
                  </a:schemeClr>
                </a:solidFill>
              </a:defRPr>
            </a:lvl2pPr>
            <a:lvl3pPr marL="616306" indent="0">
              <a:buNone/>
              <a:defRPr sz="1213">
                <a:solidFill>
                  <a:schemeClr val="tx1">
                    <a:tint val="75000"/>
                  </a:schemeClr>
                </a:solidFill>
              </a:defRPr>
            </a:lvl3pPr>
            <a:lvl4pPr marL="924458" indent="0">
              <a:buNone/>
              <a:defRPr sz="1078">
                <a:solidFill>
                  <a:schemeClr val="tx1">
                    <a:tint val="75000"/>
                  </a:schemeClr>
                </a:solidFill>
              </a:defRPr>
            </a:lvl4pPr>
            <a:lvl5pPr marL="1232611" indent="0">
              <a:buNone/>
              <a:defRPr sz="1078">
                <a:solidFill>
                  <a:schemeClr val="tx1">
                    <a:tint val="75000"/>
                  </a:schemeClr>
                </a:solidFill>
              </a:defRPr>
            </a:lvl5pPr>
            <a:lvl6pPr marL="1540764" indent="0">
              <a:buNone/>
              <a:defRPr sz="1078">
                <a:solidFill>
                  <a:schemeClr val="tx1">
                    <a:tint val="75000"/>
                  </a:schemeClr>
                </a:solidFill>
              </a:defRPr>
            </a:lvl6pPr>
            <a:lvl7pPr marL="1848917" indent="0">
              <a:buNone/>
              <a:defRPr sz="1078">
                <a:solidFill>
                  <a:schemeClr val="tx1">
                    <a:tint val="75000"/>
                  </a:schemeClr>
                </a:solidFill>
              </a:defRPr>
            </a:lvl7pPr>
            <a:lvl8pPr marL="2157070" indent="0">
              <a:buNone/>
              <a:defRPr sz="1078">
                <a:solidFill>
                  <a:schemeClr val="tx1">
                    <a:tint val="75000"/>
                  </a:schemeClr>
                </a:solidFill>
              </a:defRPr>
            </a:lvl8pPr>
            <a:lvl9pPr marL="2465222" indent="0">
              <a:buNone/>
              <a:defRPr sz="107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4B786-57F6-524B-B2EF-25F05C964AA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E9A89-2B45-6B40-91FA-1034964EF4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001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3684" y="2421911"/>
            <a:ext cx="2619137" cy="577257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19854" y="2421911"/>
            <a:ext cx="2619137" cy="577257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4B786-57F6-524B-B2EF-25F05C964AA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E9A89-2B45-6B40-91FA-1034964EF4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134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487" y="484384"/>
            <a:ext cx="5315307" cy="17585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487" y="2230265"/>
            <a:ext cx="2607100" cy="1093019"/>
          </a:xfrm>
        </p:spPr>
        <p:txBody>
          <a:bodyPr anchor="b"/>
          <a:lstStyle>
            <a:lvl1pPr marL="0" indent="0">
              <a:buNone/>
              <a:defRPr sz="1618" b="1"/>
            </a:lvl1pPr>
            <a:lvl2pPr marL="308153" indent="0">
              <a:buNone/>
              <a:defRPr sz="1348" b="1"/>
            </a:lvl2pPr>
            <a:lvl3pPr marL="616306" indent="0">
              <a:buNone/>
              <a:defRPr sz="1213" b="1"/>
            </a:lvl3pPr>
            <a:lvl4pPr marL="924458" indent="0">
              <a:buNone/>
              <a:defRPr sz="1078" b="1"/>
            </a:lvl4pPr>
            <a:lvl5pPr marL="1232611" indent="0">
              <a:buNone/>
              <a:defRPr sz="1078" b="1"/>
            </a:lvl5pPr>
            <a:lvl6pPr marL="1540764" indent="0">
              <a:buNone/>
              <a:defRPr sz="1078" b="1"/>
            </a:lvl6pPr>
            <a:lvl7pPr marL="1848917" indent="0">
              <a:buNone/>
              <a:defRPr sz="1078" b="1"/>
            </a:lvl7pPr>
            <a:lvl8pPr marL="2157070" indent="0">
              <a:buNone/>
              <a:defRPr sz="1078" b="1"/>
            </a:lvl8pPr>
            <a:lvl9pPr marL="2465222" indent="0">
              <a:buNone/>
              <a:defRPr sz="107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487" y="3323284"/>
            <a:ext cx="2607100" cy="48880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19854" y="2230265"/>
            <a:ext cx="2619940" cy="1093019"/>
          </a:xfrm>
        </p:spPr>
        <p:txBody>
          <a:bodyPr anchor="b"/>
          <a:lstStyle>
            <a:lvl1pPr marL="0" indent="0">
              <a:buNone/>
              <a:defRPr sz="1618" b="1"/>
            </a:lvl1pPr>
            <a:lvl2pPr marL="308153" indent="0">
              <a:buNone/>
              <a:defRPr sz="1348" b="1"/>
            </a:lvl2pPr>
            <a:lvl3pPr marL="616306" indent="0">
              <a:buNone/>
              <a:defRPr sz="1213" b="1"/>
            </a:lvl3pPr>
            <a:lvl4pPr marL="924458" indent="0">
              <a:buNone/>
              <a:defRPr sz="1078" b="1"/>
            </a:lvl4pPr>
            <a:lvl5pPr marL="1232611" indent="0">
              <a:buNone/>
              <a:defRPr sz="1078" b="1"/>
            </a:lvl5pPr>
            <a:lvl6pPr marL="1540764" indent="0">
              <a:buNone/>
              <a:defRPr sz="1078" b="1"/>
            </a:lvl6pPr>
            <a:lvl7pPr marL="1848917" indent="0">
              <a:buNone/>
              <a:defRPr sz="1078" b="1"/>
            </a:lvl7pPr>
            <a:lvl8pPr marL="2157070" indent="0">
              <a:buNone/>
              <a:defRPr sz="1078" b="1"/>
            </a:lvl8pPr>
            <a:lvl9pPr marL="2465222" indent="0">
              <a:buNone/>
              <a:defRPr sz="107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19854" y="3323284"/>
            <a:ext cx="2619940" cy="48880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4B786-57F6-524B-B2EF-25F05C964AA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E9A89-2B45-6B40-91FA-1034964EF4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3590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4B786-57F6-524B-B2EF-25F05C964AA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E9A89-2B45-6B40-91FA-1034964EF4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50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4B786-57F6-524B-B2EF-25F05C964AA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E9A89-2B45-6B40-91FA-1034964EF4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4647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487" y="606531"/>
            <a:ext cx="1987623" cy="2122858"/>
          </a:xfrm>
        </p:spPr>
        <p:txBody>
          <a:bodyPr anchor="b"/>
          <a:lstStyle>
            <a:lvl1pPr>
              <a:defRPr sz="215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9940" y="1309940"/>
            <a:ext cx="3119854" cy="6465451"/>
          </a:xfrm>
        </p:spPr>
        <p:txBody>
          <a:bodyPr/>
          <a:lstStyle>
            <a:lvl1pPr>
              <a:defRPr sz="2157"/>
            </a:lvl1pPr>
            <a:lvl2pPr>
              <a:defRPr sz="1887"/>
            </a:lvl2pPr>
            <a:lvl3pPr>
              <a:defRPr sz="1618"/>
            </a:lvl3pPr>
            <a:lvl4pPr>
              <a:defRPr sz="1348"/>
            </a:lvl4pPr>
            <a:lvl5pPr>
              <a:defRPr sz="1348"/>
            </a:lvl5pPr>
            <a:lvl6pPr>
              <a:defRPr sz="1348"/>
            </a:lvl6pPr>
            <a:lvl7pPr>
              <a:defRPr sz="1348"/>
            </a:lvl7pPr>
            <a:lvl8pPr>
              <a:defRPr sz="1348"/>
            </a:lvl8pPr>
            <a:lvl9pPr>
              <a:defRPr sz="13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4487" y="2729389"/>
            <a:ext cx="1987623" cy="5056531"/>
          </a:xfrm>
        </p:spPr>
        <p:txBody>
          <a:bodyPr/>
          <a:lstStyle>
            <a:lvl1pPr marL="0" indent="0">
              <a:buNone/>
              <a:defRPr sz="1078"/>
            </a:lvl1pPr>
            <a:lvl2pPr marL="308153" indent="0">
              <a:buNone/>
              <a:defRPr sz="944"/>
            </a:lvl2pPr>
            <a:lvl3pPr marL="616306" indent="0">
              <a:buNone/>
              <a:defRPr sz="809"/>
            </a:lvl3pPr>
            <a:lvl4pPr marL="924458" indent="0">
              <a:buNone/>
              <a:defRPr sz="674"/>
            </a:lvl4pPr>
            <a:lvl5pPr marL="1232611" indent="0">
              <a:buNone/>
              <a:defRPr sz="674"/>
            </a:lvl5pPr>
            <a:lvl6pPr marL="1540764" indent="0">
              <a:buNone/>
              <a:defRPr sz="674"/>
            </a:lvl6pPr>
            <a:lvl7pPr marL="1848917" indent="0">
              <a:buNone/>
              <a:defRPr sz="674"/>
            </a:lvl7pPr>
            <a:lvl8pPr marL="2157070" indent="0">
              <a:buNone/>
              <a:defRPr sz="674"/>
            </a:lvl8pPr>
            <a:lvl9pPr marL="2465222" indent="0">
              <a:buNone/>
              <a:defRPr sz="67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4B786-57F6-524B-B2EF-25F05C964AA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E9A89-2B45-6B40-91FA-1034964EF4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4711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487" y="606531"/>
            <a:ext cx="1987623" cy="2122858"/>
          </a:xfrm>
        </p:spPr>
        <p:txBody>
          <a:bodyPr anchor="b"/>
          <a:lstStyle>
            <a:lvl1pPr>
              <a:defRPr sz="215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19940" y="1309940"/>
            <a:ext cx="3119854" cy="6465451"/>
          </a:xfrm>
        </p:spPr>
        <p:txBody>
          <a:bodyPr anchor="t"/>
          <a:lstStyle>
            <a:lvl1pPr marL="0" indent="0">
              <a:buNone/>
              <a:defRPr sz="2157"/>
            </a:lvl1pPr>
            <a:lvl2pPr marL="308153" indent="0">
              <a:buNone/>
              <a:defRPr sz="1887"/>
            </a:lvl2pPr>
            <a:lvl3pPr marL="616306" indent="0">
              <a:buNone/>
              <a:defRPr sz="1618"/>
            </a:lvl3pPr>
            <a:lvl4pPr marL="924458" indent="0">
              <a:buNone/>
              <a:defRPr sz="1348"/>
            </a:lvl4pPr>
            <a:lvl5pPr marL="1232611" indent="0">
              <a:buNone/>
              <a:defRPr sz="1348"/>
            </a:lvl5pPr>
            <a:lvl6pPr marL="1540764" indent="0">
              <a:buNone/>
              <a:defRPr sz="1348"/>
            </a:lvl6pPr>
            <a:lvl7pPr marL="1848917" indent="0">
              <a:buNone/>
              <a:defRPr sz="1348"/>
            </a:lvl7pPr>
            <a:lvl8pPr marL="2157070" indent="0">
              <a:buNone/>
              <a:defRPr sz="1348"/>
            </a:lvl8pPr>
            <a:lvl9pPr marL="2465222" indent="0">
              <a:buNone/>
              <a:defRPr sz="134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4487" y="2729389"/>
            <a:ext cx="1987623" cy="5056531"/>
          </a:xfrm>
        </p:spPr>
        <p:txBody>
          <a:bodyPr/>
          <a:lstStyle>
            <a:lvl1pPr marL="0" indent="0">
              <a:buNone/>
              <a:defRPr sz="1078"/>
            </a:lvl1pPr>
            <a:lvl2pPr marL="308153" indent="0">
              <a:buNone/>
              <a:defRPr sz="944"/>
            </a:lvl2pPr>
            <a:lvl3pPr marL="616306" indent="0">
              <a:buNone/>
              <a:defRPr sz="809"/>
            </a:lvl3pPr>
            <a:lvl4pPr marL="924458" indent="0">
              <a:buNone/>
              <a:defRPr sz="674"/>
            </a:lvl4pPr>
            <a:lvl5pPr marL="1232611" indent="0">
              <a:buNone/>
              <a:defRPr sz="674"/>
            </a:lvl5pPr>
            <a:lvl6pPr marL="1540764" indent="0">
              <a:buNone/>
              <a:defRPr sz="674"/>
            </a:lvl6pPr>
            <a:lvl7pPr marL="1848917" indent="0">
              <a:buNone/>
              <a:defRPr sz="674"/>
            </a:lvl7pPr>
            <a:lvl8pPr marL="2157070" indent="0">
              <a:buNone/>
              <a:defRPr sz="674"/>
            </a:lvl8pPr>
            <a:lvl9pPr marL="2465222" indent="0">
              <a:buNone/>
              <a:defRPr sz="67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4B786-57F6-524B-B2EF-25F05C964AA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E9A89-2B45-6B40-91FA-1034964EF4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491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3684" y="484384"/>
            <a:ext cx="5315307" cy="1758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3684" y="2421911"/>
            <a:ext cx="5315307" cy="577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3684" y="8432466"/>
            <a:ext cx="1386602" cy="4843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4B786-57F6-524B-B2EF-25F05C964AA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1386" y="8432466"/>
            <a:ext cx="2079903" cy="4843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52389" y="8432466"/>
            <a:ext cx="1386602" cy="4843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E9A89-2B45-6B40-91FA-1034964EF4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204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16306" rtl="0" eaLnBrk="1" latinLnBrk="0" hangingPunct="1">
        <a:lnSpc>
          <a:spcPct val="90000"/>
        </a:lnSpc>
        <a:spcBef>
          <a:spcPct val="0"/>
        </a:spcBef>
        <a:buNone/>
        <a:defRPr kumimoji="1" sz="29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076" indent="-154076" algn="l" defTabSz="616306" rtl="0" eaLnBrk="1" latinLnBrk="0" hangingPunct="1">
        <a:lnSpc>
          <a:spcPct val="90000"/>
        </a:lnSpc>
        <a:spcBef>
          <a:spcPts val="674"/>
        </a:spcBef>
        <a:buFont typeface="Arial" panose="020B0604020202020204" pitchFamily="34" charset="0"/>
        <a:buChar char="•"/>
        <a:defRPr kumimoji="1" sz="1887" kern="1200">
          <a:solidFill>
            <a:schemeClr val="tx1"/>
          </a:solidFill>
          <a:latin typeface="+mn-lt"/>
          <a:ea typeface="+mn-ea"/>
          <a:cs typeface="+mn-cs"/>
        </a:defRPr>
      </a:lvl1pPr>
      <a:lvl2pPr marL="462229" indent="-154076" algn="l" defTabSz="616306" rtl="0" eaLnBrk="1" latinLnBrk="0" hangingPunct="1">
        <a:lnSpc>
          <a:spcPct val="90000"/>
        </a:lnSpc>
        <a:spcBef>
          <a:spcPts val="337"/>
        </a:spcBef>
        <a:buFont typeface="Arial" panose="020B0604020202020204" pitchFamily="34" charset="0"/>
        <a:buChar char="•"/>
        <a:defRPr kumimoji="1" sz="1618" kern="1200">
          <a:solidFill>
            <a:schemeClr val="tx1"/>
          </a:solidFill>
          <a:latin typeface="+mn-lt"/>
          <a:ea typeface="+mn-ea"/>
          <a:cs typeface="+mn-cs"/>
        </a:defRPr>
      </a:lvl2pPr>
      <a:lvl3pPr marL="770382" indent="-154076" algn="l" defTabSz="616306" rtl="0" eaLnBrk="1" latinLnBrk="0" hangingPunct="1">
        <a:lnSpc>
          <a:spcPct val="90000"/>
        </a:lnSpc>
        <a:spcBef>
          <a:spcPts val="337"/>
        </a:spcBef>
        <a:buFont typeface="Arial" panose="020B0604020202020204" pitchFamily="34" charset="0"/>
        <a:buChar char="•"/>
        <a:defRPr kumimoji="1" sz="1348" kern="1200">
          <a:solidFill>
            <a:schemeClr val="tx1"/>
          </a:solidFill>
          <a:latin typeface="+mn-lt"/>
          <a:ea typeface="+mn-ea"/>
          <a:cs typeface="+mn-cs"/>
        </a:defRPr>
      </a:lvl3pPr>
      <a:lvl4pPr marL="1078535" indent="-154076" algn="l" defTabSz="616306" rtl="0" eaLnBrk="1" latinLnBrk="0" hangingPunct="1">
        <a:lnSpc>
          <a:spcPct val="90000"/>
        </a:lnSpc>
        <a:spcBef>
          <a:spcPts val="337"/>
        </a:spcBef>
        <a:buFont typeface="Arial" panose="020B0604020202020204" pitchFamily="34" charset="0"/>
        <a:buChar char="•"/>
        <a:defRPr kumimoji="1" sz="1213" kern="1200">
          <a:solidFill>
            <a:schemeClr val="tx1"/>
          </a:solidFill>
          <a:latin typeface="+mn-lt"/>
          <a:ea typeface="+mn-ea"/>
          <a:cs typeface="+mn-cs"/>
        </a:defRPr>
      </a:lvl4pPr>
      <a:lvl5pPr marL="1386688" indent="-154076" algn="l" defTabSz="616306" rtl="0" eaLnBrk="1" latinLnBrk="0" hangingPunct="1">
        <a:lnSpc>
          <a:spcPct val="90000"/>
        </a:lnSpc>
        <a:spcBef>
          <a:spcPts val="337"/>
        </a:spcBef>
        <a:buFont typeface="Arial" panose="020B0604020202020204" pitchFamily="34" charset="0"/>
        <a:buChar char="•"/>
        <a:defRPr kumimoji="1" sz="1213" kern="1200">
          <a:solidFill>
            <a:schemeClr val="tx1"/>
          </a:solidFill>
          <a:latin typeface="+mn-lt"/>
          <a:ea typeface="+mn-ea"/>
          <a:cs typeface="+mn-cs"/>
        </a:defRPr>
      </a:lvl5pPr>
      <a:lvl6pPr marL="1694840" indent="-154076" algn="l" defTabSz="616306" rtl="0" eaLnBrk="1" latinLnBrk="0" hangingPunct="1">
        <a:lnSpc>
          <a:spcPct val="90000"/>
        </a:lnSpc>
        <a:spcBef>
          <a:spcPts val="337"/>
        </a:spcBef>
        <a:buFont typeface="Arial" panose="020B0604020202020204" pitchFamily="34" charset="0"/>
        <a:buChar char="•"/>
        <a:defRPr kumimoji="1" sz="1213" kern="1200">
          <a:solidFill>
            <a:schemeClr val="tx1"/>
          </a:solidFill>
          <a:latin typeface="+mn-lt"/>
          <a:ea typeface="+mn-ea"/>
          <a:cs typeface="+mn-cs"/>
        </a:defRPr>
      </a:lvl6pPr>
      <a:lvl7pPr marL="2002993" indent="-154076" algn="l" defTabSz="616306" rtl="0" eaLnBrk="1" latinLnBrk="0" hangingPunct="1">
        <a:lnSpc>
          <a:spcPct val="90000"/>
        </a:lnSpc>
        <a:spcBef>
          <a:spcPts val="337"/>
        </a:spcBef>
        <a:buFont typeface="Arial" panose="020B0604020202020204" pitchFamily="34" charset="0"/>
        <a:buChar char="•"/>
        <a:defRPr kumimoji="1" sz="1213" kern="1200">
          <a:solidFill>
            <a:schemeClr val="tx1"/>
          </a:solidFill>
          <a:latin typeface="+mn-lt"/>
          <a:ea typeface="+mn-ea"/>
          <a:cs typeface="+mn-cs"/>
        </a:defRPr>
      </a:lvl7pPr>
      <a:lvl8pPr marL="2311146" indent="-154076" algn="l" defTabSz="616306" rtl="0" eaLnBrk="1" latinLnBrk="0" hangingPunct="1">
        <a:lnSpc>
          <a:spcPct val="90000"/>
        </a:lnSpc>
        <a:spcBef>
          <a:spcPts val="337"/>
        </a:spcBef>
        <a:buFont typeface="Arial" panose="020B0604020202020204" pitchFamily="34" charset="0"/>
        <a:buChar char="•"/>
        <a:defRPr kumimoji="1" sz="1213" kern="1200">
          <a:solidFill>
            <a:schemeClr val="tx1"/>
          </a:solidFill>
          <a:latin typeface="+mn-lt"/>
          <a:ea typeface="+mn-ea"/>
          <a:cs typeface="+mn-cs"/>
        </a:defRPr>
      </a:lvl8pPr>
      <a:lvl9pPr marL="2619299" indent="-154076" algn="l" defTabSz="616306" rtl="0" eaLnBrk="1" latinLnBrk="0" hangingPunct="1">
        <a:lnSpc>
          <a:spcPct val="90000"/>
        </a:lnSpc>
        <a:spcBef>
          <a:spcPts val="337"/>
        </a:spcBef>
        <a:buFont typeface="Arial" panose="020B0604020202020204" pitchFamily="34" charset="0"/>
        <a:buChar char="•"/>
        <a:defRPr kumimoji="1" sz="12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6306" rtl="0" eaLnBrk="1" latinLnBrk="0" hangingPunct="1">
        <a:defRPr kumimoji="1" sz="1213" kern="1200">
          <a:solidFill>
            <a:schemeClr val="tx1"/>
          </a:solidFill>
          <a:latin typeface="+mn-lt"/>
          <a:ea typeface="+mn-ea"/>
          <a:cs typeface="+mn-cs"/>
        </a:defRPr>
      </a:lvl1pPr>
      <a:lvl2pPr marL="308153" algn="l" defTabSz="616306" rtl="0" eaLnBrk="1" latinLnBrk="0" hangingPunct="1">
        <a:defRPr kumimoji="1" sz="1213" kern="1200">
          <a:solidFill>
            <a:schemeClr val="tx1"/>
          </a:solidFill>
          <a:latin typeface="+mn-lt"/>
          <a:ea typeface="+mn-ea"/>
          <a:cs typeface="+mn-cs"/>
        </a:defRPr>
      </a:lvl2pPr>
      <a:lvl3pPr marL="616306" algn="l" defTabSz="616306" rtl="0" eaLnBrk="1" latinLnBrk="0" hangingPunct="1">
        <a:defRPr kumimoji="1" sz="1213" kern="1200">
          <a:solidFill>
            <a:schemeClr val="tx1"/>
          </a:solidFill>
          <a:latin typeface="+mn-lt"/>
          <a:ea typeface="+mn-ea"/>
          <a:cs typeface="+mn-cs"/>
        </a:defRPr>
      </a:lvl3pPr>
      <a:lvl4pPr marL="924458" algn="l" defTabSz="616306" rtl="0" eaLnBrk="1" latinLnBrk="0" hangingPunct="1">
        <a:defRPr kumimoji="1" sz="1213" kern="1200">
          <a:solidFill>
            <a:schemeClr val="tx1"/>
          </a:solidFill>
          <a:latin typeface="+mn-lt"/>
          <a:ea typeface="+mn-ea"/>
          <a:cs typeface="+mn-cs"/>
        </a:defRPr>
      </a:lvl4pPr>
      <a:lvl5pPr marL="1232611" algn="l" defTabSz="616306" rtl="0" eaLnBrk="1" latinLnBrk="0" hangingPunct="1">
        <a:defRPr kumimoji="1" sz="1213" kern="1200">
          <a:solidFill>
            <a:schemeClr val="tx1"/>
          </a:solidFill>
          <a:latin typeface="+mn-lt"/>
          <a:ea typeface="+mn-ea"/>
          <a:cs typeface="+mn-cs"/>
        </a:defRPr>
      </a:lvl5pPr>
      <a:lvl6pPr marL="1540764" algn="l" defTabSz="616306" rtl="0" eaLnBrk="1" latinLnBrk="0" hangingPunct="1">
        <a:defRPr kumimoji="1" sz="1213" kern="1200">
          <a:solidFill>
            <a:schemeClr val="tx1"/>
          </a:solidFill>
          <a:latin typeface="+mn-lt"/>
          <a:ea typeface="+mn-ea"/>
          <a:cs typeface="+mn-cs"/>
        </a:defRPr>
      </a:lvl6pPr>
      <a:lvl7pPr marL="1848917" algn="l" defTabSz="616306" rtl="0" eaLnBrk="1" latinLnBrk="0" hangingPunct="1">
        <a:defRPr kumimoji="1" sz="1213" kern="1200">
          <a:solidFill>
            <a:schemeClr val="tx1"/>
          </a:solidFill>
          <a:latin typeface="+mn-lt"/>
          <a:ea typeface="+mn-ea"/>
          <a:cs typeface="+mn-cs"/>
        </a:defRPr>
      </a:lvl7pPr>
      <a:lvl8pPr marL="2157070" algn="l" defTabSz="616306" rtl="0" eaLnBrk="1" latinLnBrk="0" hangingPunct="1">
        <a:defRPr kumimoji="1" sz="1213" kern="1200">
          <a:solidFill>
            <a:schemeClr val="tx1"/>
          </a:solidFill>
          <a:latin typeface="+mn-lt"/>
          <a:ea typeface="+mn-ea"/>
          <a:cs typeface="+mn-cs"/>
        </a:defRPr>
      </a:lvl8pPr>
      <a:lvl9pPr marL="2465222" algn="l" defTabSz="616306" rtl="0" eaLnBrk="1" latinLnBrk="0" hangingPunct="1">
        <a:defRPr kumimoji="1" sz="12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0055E6C-C33F-3948-8E5D-F0678C22CC2F}"/>
              </a:ext>
            </a:extLst>
          </p:cNvPr>
          <p:cNvGrpSpPr/>
          <p:nvPr/>
        </p:nvGrpSpPr>
        <p:grpSpPr>
          <a:xfrm>
            <a:off x="533796" y="137009"/>
            <a:ext cx="5378623" cy="8816873"/>
            <a:chOff x="747857" y="861837"/>
            <a:chExt cx="5378623" cy="8816873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7A376A45-9B68-E948-A708-002B514E3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857" y="1280160"/>
              <a:ext cx="2260399" cy="6102427"/>
            </a:xfrm>
            <a:prstGeom prst="rect">
              <a:avLst/>
            </a:prstGeom>
          </p:spPr>
        </p:pic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3B76EE56-A1C0-6149-80CD-75511A9FF550}"/>
                </a:ext>
              </a:extLst>
            </p:cNvPr>
            <p:cNvCxnSpPr/>
            <p:nvPr/>
          </p:nvCxnSpPr>
          <p:spPr>
            <a:xfrm rot="10800000">
              <a:off x="821009" y="7892475"/>
              <a:ext cx="100678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C59DBCD5-91A6-8449-8D7B-BC3D134126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935064" y="1280160"/>
              <a:ext cx="1506932" cy="8398550"/>
            </a:xfrm>
            <a:prstGeom prst="rect">
              <a:avLst/>
            </a:prstGeom>
          </p:spPr>
        </p:pic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8D7D6EA0-7C42-0546-A7D0-1922EAF52E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3644" y="1280160"/>
              <a:ext cx="1315318" cy="6612315"/>
            </a:xfrm>
            <a:prstGeom prst="rect">
              <a:avLst/>
            </a:prstGeom>
          </p:spPr>
        </p:pic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A63A5906-CCFC-5D40-9C09-2FE306F514CA}"/>
                </a:ext>
              </a:extLst>
            </p:cNvPr>
            <p:cNvSpPr txBox="1"/>
            <p:nvPr/>
          </p:nvSpPr>
          <p:spPr>
            <a:xfrm>
              <a:off x="1207778" y="861837"/>
              <a:ext cx="8161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200">
                  <a:latin typeface="Arial" charset="0"/>
                  <a:ea typeface="Arial" charset="0"/>
                  <a:cs typeface="Arial" charset="0"/>
                </a:rPr>
                <a:t>Control</a:t>
              </a:r>
              <a:endParaRPr kumimoji="1" lang="ja-JP" altLang="en-US" sz="12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449B1762-B45D-7846-8070-B11787A77493}"/>
                </a:ext>
              </a:extLst>
            </p:cNvPr>
            <p:cNvSpPr txBox="1"/>
            <p:nvPr/>
          </p:nvSpPr>
          <p:spPr>
            <a:xfrm>
              <a:off x="3008256" y="869531"/>
              <a:ext cx="10153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200" dirty="0">
                  <a:latin typeface="Arial" charset="0"/>
                  <a:ea typeface="Arial" charset="0"/>
                  <a:cs typeface="Arial" charset="0"/>
                </a:rPr>
                <a:t>NPA 10 µM</a:t>
              </a:r>
              <a:endParaRPr kumimoji="1" lang="ja-JP" altLang="en-US" sz="12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B2A0FE25-2A6D-CC4F-825C-387A4E5810F0}"/>
                </a:ext>
              </a:extLst>
            </p:cNvPr>
            <p:cNvSpPr txBox="1"/>
            <p:nvPr/>
          </p:nvSpPr>
          <p:spPr>
            <a:xfrm>
              <a:off x="5111108" y="869531"/>
              <a:ext cx="10153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200" dirty="0">
                  <a:latin typeface="Arial" charset="0"/>
                  <a:ea typeface="Arial" charset="0"/>
                  <a:cs typeface="Arial" charset="0"/>
                </a:rPr>
                <a:t>PQ 0.5 µM</a:t>
              </a:r>
              <a:endParaRPr kumimoji="1" lang="ja-JP" altLang="en-US" sz="12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3855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</Words>
  <Application>Microsoft Macintosh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mamiya akihito</dc:creator>
  <cp:lastModifiedBy>mamiya akihito</cp:lastModifiedBy>
  <cp:revision>3</cp:revision>
  <dcterms:created xsi:type="dcterms:W3CDTF">2021-01-11T04:44:58Z</dcterms:created>
  <dcterms:modified xsi:type="dcterms:W3CDTF">2021-01-11T04:45:52Z</dcterms:modified>
</cp:coreProperties>
</file>