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73"/>
  </p:normalViewPr>
  <p:slideViewPr>
    <p:cSldViewPr snapToGrid="0" snapToObjects="1">
      <p:cViewPr>
        <p:scale>
          <a:sx n="101" d="100"/>
          <a:sy n="101" d="100"/>
        </p:scale>
        <p:origin x="336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ABA0E-4F8C-1540-BA1B-8662A459CE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780BC0-255B-844C-9B10-CB09513A56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CC9CFA-AAFB-9B4C-AA9D-4D28F78B2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68780-1C5E-E046-B258-435EC2AD8364}" type="datetimeFigureOut">
              <a:rPr lang="en-US" smtClean="0"/>
              <a:t>1/25/21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86323-5812-1543-8966-B725BE785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F92A7D-1732-B14B-87B2-359EC9B6C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D7EF-2AFB-3D43-8643-72A406712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430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A5C66-0F85-EB46-9B5D-6FEF4F7BC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C12FFA-7CE4-6F49-BB50-734E5FA395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630E5D-E157-BE47-8D25-BAC91E685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68780-1C5E-E046-B258-435EC2AD8364}" type="datetimeFigureOut">
              <a:rPr lang="en-US" smtClean="0"/>
              <a:t>1/25/21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E9274-0A49-4745-9C34-2907F81AD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666CF5-CD8C-FC42-9C99-58728CFD5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D7EF-2AFB-3D43-8643-72A406712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055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1EE6ED-9850-6B4B-B6F7-150CA34C98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7200B5-8A0F-1242-98C5-17C2DF41C6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9BDD9A-A73D-FB49-94B3-2607393BD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68780-1C5E-E046-B258-435EC2AD8364}" type="datetimeFigureOut">
              <a:rPr lang="en-US" smtClean="0"/>
              <a:t>1/25/21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265DA-682D-B943-8AF7-475D586E3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36428D-84F5-5741-8B41-351ED0599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D7EF-2AFB-3D43-8643-72A406712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871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31C66-58D2-5C43-9EFA-2A64B0BC5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515AC-28ED-6B48-837C-786529A82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2FC87E-0293-9446-9830-94C1296DD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68780-1C5E-E046-B258-435EC2AD8364}" type="datetimeFigureOut">
              <a:rPr lang="en-US" smtClean="0"/>
              <a:t>1/25/21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030B5C-8296-0844-A53C-E81803739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212C7-1737-694A-ACB7-3D256A164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D7EF-2AFB-3D43-8643-72A406712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555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A60C8-8D29-8344-A283-6E655098E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22EDDF-DBEC-4143-94B1-AA2F42C6E9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93751-7913-794D-8CBB-A971577C1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68780-1C5E-E046-B258-435EC2AD8364}" type="datetimeFigureOut">
              <a:rPr lang="en-US" smtClean="0"/>
              <a:t>1/25/21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E1A03D-1A1E-4645-BF90-D8ADA0DBC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8A9064-B832-FC41-919A-0409C6F31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D7EF-2AFB-3D43-8643-72A406712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1393E-852B-B34D-B42D-D358CF03E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0D29D-C565-8740-94BB-B4804A9D73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D0D3A5-1521-0947-8ABE-BCA42A1DF0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D2AC39-FCFB-124D-8C72-F2C18D46E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68780-1C5E-E046-B258-435EC2AD8364}" type="datetimeFigureOut">
              <a:rPr lang="en-US" smtClean="0"/>
              <a:t>1/25/21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368589-D6F6-8140-987F-53B6B7F4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53520D-46B6-DE42-8C59-1BD351DB1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D7EF-2AFB-3D43-8643-72A406712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128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07645-0BF4-6B42-BFD8-D2AEEB019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F27E56-E9E9-1A41-A6C6-9F04AB6613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F53182-4898-4A4D-B052-8D2B0C21AF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CB3DB0-4E9B-D34C-A1F5-ECDC7C1A29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C6129F-B9BA-2B42-B301-EE60BA093C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45BAAD-547F-A044-92DA-89AF6A52E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68780-1C5E-E046-B258-435EC2AD8364}" type="datetimeFigureOut">
              <a:rPr lang="en-US" smtClean="0"/>
              <a:t>1/25/21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5A7309-0C1B-E042-8DD7-EBDEE3EC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5DAF1A-5D53-CC40-A77E-160FB0AD6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D7EF-2AFB-3D43-8643-72A406712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932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C174E-731E-4B44-93C0-A40CD3D44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318E64-A00A-BF4B-B6A9-5B0CFE1DF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68780-1C5E-E046-B258-435EC2AD8364}" type="datetimeFigureOut">
              <a:rPr lang="en-US" smtClean="0"/>
              <a:t>1/25/21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2A852F-1926-3C44-B0F8-411649640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6F0981-0886-7B47-9055-B78165ED9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D7EF-2AFB-3D43-8643-72A406712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677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36EB1B-97EC-3646-BFFC-00F3D5F94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68780-1C5E-E046-B258-435EC2AD8364}" type="datetimeFigureOut">
              <a:rPr lang="en-US" smtClean="0"/>
              <a:t>1/25/21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E585A1-C797-E248-8822-C01E80D51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761E9A-B9D9-8448-B169-A7217CC8B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D7EF-2AFB-3D43-8643-72A406712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189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EB52E-3E0B-DA4F-891E-6037A0D77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50D35-0DFF-5C41-BE8D-EC842C207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1797B1-AD9E-B54E-8802-E53242CA45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BA609F-82D9-4E43-987B-1249C92C3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68780-1C5E-E046-B258-435EC2AD8364}" type="datetimeFigureOut">
              <a:rPr lang="en-US" smtClean="0"/>
              <a:t>1/25/21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20CF4D-6B86-544F-873B-C5F958BA7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CCF1C-473A-E34B-9EDD-78490E1AB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D7EF-2AFB-3D43-8643-72A406712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49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4CE2F-1F94-ED40-9B83-79B9BDB99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EF5328-BC7E-3D4D-BA5F-0660F5267E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A81FB-115F-D14E-8CB4-321FE37445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8CB520-F9BD-A347-873E-64379071C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68780-1C5E-E046-B258-435EC2AD8364}" type="datetimeFigureOut">
              <a:rPr lang="en-US" smtClean="0"/>
              <a:t>1/25/21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3EF087-7AA3-3D47-BEED-227722157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7D7A81-3BF3-AD4A-AE4C-3E732C847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D7EF-2AFB-3D43-8643-72A406712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857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0C6385-DF1D-9B44-B23A-B9A077346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CF2128-7729-7344-8C83-906CC1B21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4B7BF8-77A9-1F47-A53E-BC3341633A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68780-1C5E-E046-B258-435EC2AD8364}" type="datetimeFigureOut">
              <a:rPr lang="en-US" smtClean="0"/>
              <a:t>1/25/21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C2AB7-7F60-714A-8289-1E696479CC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6AE7D-5D54-194E-B726-8DD1140963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BD7EF-2AFB-3D43-8643-72A406712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38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text, outdoor, flying, flock&#10;&#10;Description automatically generated">
            <a:extLst>
              <a:ext uri="{FF2B5EF4-FFF2-40B4-BE49-F238E27FC236}">
                <a16:creationId xmlns:a16="http://schemas.microsoft.com/office/drawing/2014/main" id="{34E3BCED-23D9-8740-81FF-3957A74212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0357" y="834897"/>
            <a:ext cx="5425693" cy="5188205"/>
          </a:xfrm>
          <a:prstGeom prst="rect">
            <a:avLst/>
          </a:prstGeom>
        </p:spPr>
      </p:pic>
      <p:pic>
        <p:nvPicPr>
          <p:cNvPr id="15" name="Picture 14" descr="A picture containing text, outdoor, flock&#10;&#10;Description automatically generated">
            <a:extLst>
              <a:ext uri="{FF2B5EF4-FFF2-40B4-BE49-F238E27FC236}">
                <a16:creationId xmlns:a16="http://schemas.microsoft.com/office/drawing/2014/main" id="{5F19E2C1-AB6C-CF44-9C1B-1E3044DF56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07" y="1753814"/>
            <a:ext cx="5425693" cy="3872885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8A93716A-4E2C-4844-AB0F-E015EE12A374}"/>
              </a:ext>
            </a:extLst>
          </p:cNvPr>
          <p:cNvSpPr/>
          <p:nvPr/>
        </p:nvSpPr>
        <p:spPr>
          <a:xfrm>
            <a:off x="1805049" y="2054432"/>
            <a:ext cx="3859482" cy="190005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E88B82B-9EDD-E240-A40E-19C441BD7DD8}"/>
              </a:ext>
            </a:extLst>
          </p:cNvPr>
          <p:cNvSpPr/>
          <p:nvPr/>
        </p:nvSpPr>
        <p:spPr>
          <a:xfrm>
            <a:off x="1684317" y="4928260"/>
            <a:ext cx="3859482" cy="58452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CBE9804-CF03-C242-86EB-BD56AD634248}"/>
              </a:ext>
            </a:extLst>
          </p:cNvPr>
          <p:cNvSpPr/>
          <p:nvPr/>
        </p:nvSpPr>
        <p:spPr>
          <a:xfrm>
            <a:off x="7662211" y="5367647"/>
            <a:ext cx="3859482" cy="51063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C8D32CF-ACB8-5C42-B575-C2E320C0C066}"/>
              </a:ext>
            </a:extLst>
          </p:cNvPr>
          <p:cNvSpPr txBox="1"/>
          <p:nvPr/>
        </p:nvSpPr>
        <p:spPr>
          <a:xfrm>
            <a:off x="1104664" y="1929141"/>
            <a:ext cx="700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ORC2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86877CC-9442-3941-9A23-57054C487DF5}"/>
              </a:ext>
            </a:extLst>
          </p:cNvPr>
          <p:cNvSpPr txBox="1"/>
          <p:nvPr/>
        </p:nvSpPr>
        <p:spPr>
          <a:xfrm>
            <a:off x="1010981" y="4455011"/>
            <a:ext cx="700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ORC3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29C6CC6-5EE3-EF4D-9950-6473D6C95724}"/>
              </a:ext>
            </a:extLst>
          </p:cNvPr>
          <p:cNvSpPr txBox="1"/>
          <p:nvPr/>
        </p:nvSpPr>
        <p:spPr>
          <a:xfrm>
            <a:off x="6796485" y="5438300"/>
            <a:ext cx="862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Β</a:t>
            </a:r>
            <a:r>
              <a:rPr lang="en-US" dirty="0"/>
              <a:t>-Actin</a:t>
            </a:r>
          </a:p>
        </p:txBody>
      </p:sp>
    </p:spTree>
    <p:extLst>
      <p:ext uri="{BB962C8B-B14F-4D97-AF65-F5344CB8AC3E}">
        <p14:creationId xmlns:p14="http://schemas.microsoft.com/office/powerpoint/2010/main" val="2270705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4</Words>
  <Application>Microsoft Macintosh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Hsiang-Chen Chou</dc:creator>
  <cp:lastModifiedBy>Hsiang-Chen Chou</cp:lastModifiedBy>
  <cp:revision>3</cp:revision>
  <dcterms:created xsi:type="dcterms:W3CDTF">2021-01-25T17:47:46Z</dcterms:created>
  <dcterms:modified xsi:type="dcterms:W3CDTF">2021-01-26T02:51:21Z</dcterms:modified>
</cp:coreProperties>
</file>