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>
        <p:scale>
          <a:sx n="101" d="100"/>
          <a:sy n="101" d="100"/>
        </p:scale>
        <p:origin x="33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BA0E-4F8C-1540-BA1B-8662A459C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80BC0-255B-844C-9B10-CB09513A5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C9CFA-AAFB-9B4C-AA9D-4D28F78B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6323-5812-1543-8966-B725BE78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92A7D-1732-B14B-87B2-359EC9B6C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3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5C66-0F85-EB46-9B5D-6FEF4F7BC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12FFA-7CE4-6F49-BB50-734E5FA39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30E5D-E157-BE47-8D25-BAC91E68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E9274-0A49-4745-9C34-2907F81A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66CF5-CD8C-FC42-9C99-58728CFD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5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1EE6ED-9850-6B4B-B6F7-150CA34C9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200B5-8A0F-1242-98C5-17C2DF41C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BDD9A-A73D-FB49-94B3-2607393B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265DA-682D-B943-8AF7-475D586E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428D-84F5-5741-8B41-351ED0599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7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31C66-58D2-5C43-9EFA-2A64B0BC5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15AC-28ED-6B48-837C-786529A82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FC87E-0293-9446-9830-94C1296D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30B5C-8296-0844-A53C-E8180373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212C7-1737-694A-ACB7-3D256A16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5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60C8-8D29-8344-A283-6E655098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2EDDF-DBEC-4143-94B1-AA2F42C6E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93751-7913-794D-8CBB-A971577C1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1A03D-1A1E-4645-BF90-D8ADA0DB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A9064-B832-FC41-919A-0409C6F3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393E-852B-B34D-B42D-D358CF03E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0D29D-C565-8740-94BB-B4804A9D7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0D3A5-1521-0947-8ABE-BCA42A1DF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2AC39-FCFB-124D-8C72-F2C18D46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68589-D6F6-8140-987F-53B6B7F4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3520D-46B6-DE42-8C59-1BD351DB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2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7645-0BF4-6B42-BFD8-D2AEEB01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27E56-E9E9-1A41-A6C6-9F04AB66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53182-4898-4A4D-B052-8D2B0C21A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B3DB0-4E9B-D34C-A1F5-ECDC7C1A2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C6129F-B9BA-2B42-B301-EE60BA093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5BAAD-547F-A044-92DA-89AF6A52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5A7309-0C1B-E042-8DD7-EBDEE3EC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DAF1A-5D53-CC40-A77E-160FB0AD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C174E-731E-4B44-93C0-A40CD3D4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18E64-A00A-BF4B-B6A9-5B0CFE1DF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A852F-1926-3C44-B0F8-41164964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F0981-0886-7B47-9055-B78165ED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7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6EB1B-97EC-3646-BFFC-00F3D5F94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85A1-C797-E248-8822-C01E80D51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61E9A-B9D9-8448-B169-A7217CC8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8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B52E-3E0B-DA4F-891E-6037A0D7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0D35-0DFF-5C41-BE8D-EC842C207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797B1-AD9E-B54E-8802-E53242CA4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A609F-82D9-4E43-987B-1249C92C3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0CF4D-6B86-544F-873B-C5F958BA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CCF1C-473A-E34B-9EDD-78490E1A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4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CE2F-1F94-ED40-9B83-79B9BDB9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EF5328-BC7E-3D4D-BA5F-0660F5267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A81FB-115F-D14E-8CB4-321FE3744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CB520-F9BD-A347-873E-64379071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EF087-7AA3-3D47-BEED-227722157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D7A81-3BF3-AD4A-AE4C-3E732C84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0C6385-DF1D-9B44-B23A-B9A07734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F2128-7729-7344-8C83-906CC1B21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B7BF8-77A9-1F47-A53E-BC3341633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8780-1C5E-E046-B258-435EC2AD836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C2AB7-7F60-714A-8289-1E696479C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6AE7D-5D54-194E-B726-8DD114096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D7EF-2AFB-3D43-8643-72A406712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8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text, outdoor, flying, flock&#10;&#10;Description automatically generated">
            <a:extLst>
              <a:ext uri="{FF2B5EF4-FFF2-40B4-BE49-F238E27FC236}">
                <a16:creationId xmlns:a16="http://schemas.microsoft.com/office/drawing/2014/main" id="{34E3BCED-23D9-8740-81FF-3957A7421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357" y="834897"/>
            <a:ext cx="5425693" cy="5188205"/>
          </a:xfrm>
          <a:prstGeom prst="rect">
            <a:avLst/>
          </a:prstGeom>
        </p:spPr>
      </p:pic>
      <p:pic>
        <p:nvPicPr>
          <p:cNvPr id="15" name="Picture 14" descr="A picture containing text, outdoor, flock&#10;&#10;Description automatically generated">
            <a:extLst>
              <a:ext uri="{FF2B5EF4-FFF2-40B4-BE49-F238E27FC236}">
                <a16:creationId xmlns:a16="http://schemas.microsoft.com/office/drawing/2014/main" id="{5F19E2C1-AB6C-CF44-9C1B-1E3044DF56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307" y="1753814"/>
            <a:ext cx="5425693" cy="387288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A93716A-4E2C-4844-AB0F-E015EE12A374}"/>
              </a:ext>
            </a:extLst>
          </p:cNvPr>
          <p:cNvSpPr/>
          <p:nvPr/>
        </p:nvSpPr>
        <p:spPr>
          <a:xfrm>
            <a:off x="1805049" y="2054432"/>
            <a:ext cx="3859482" cy="19000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88B82B-9EDD-E240-A40E-19C441BD7DD8}"/>
              </a:ext>
            </a:extLst>
          </p:cNvPr>
          <p:cNvSpPr/>
          <p:nvPr/>
        </p:nvSpPr>
        <p:spPr>
          <a:xfrm>
            <a:off x="1684317" y="4928260"/>
            <a:ext cx="3859482" cy="5845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BE9804-CF03-C242-86EB-BD56AD634248}"/>
              </a:ext>
            </a:extLst>
          </p:cNvPr>
          <p:cNvSpPr/>
          <p:nvPr/>
        </p:nvSpPr>
        <p:spPr>
          <a:xfrm>
            <a:off x="7662211" y="5367647"/>
            <a:ext cx="3859482" cy="5106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8D32CF-ACB8-5C42-B575-C2E320C0C066}"/>
              </a:ext>
            </a:extLst>
          </p:cNvPr>
          <p:cNvSpPr txBox="1"/>
          <p:nvPr/>
        </p:nvSpPr>
        <p:spPr>
          <a:xfrm>
            <a:off x="1104664" y="1929141"/>
            <a:ext cx="70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ORC2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6877CC-9442-3941-9A23-57054C487DF5}"/>
              </a:ext>
            </a:extLst>
          </p:cNvPr>
          <p:cNvSpPr txBox="1"/>
          <p:nvPr/>
        </p:nvSpPr>
        <p:spPr>
          <a:xfrm>
            <a:off x="1010981" y="4455011"/>
            <a:ext cx="70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ORC3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9C6CC6-5EE3-EF4D-9950-6473D6C95724}"/>
              </a:ext>
            </a:extLst>
          </p:cNvPr>
          <p:cNvSpPr txBox="1"/>
          <p:nvPr/>
        </p:nvSpPr>
        <p:spPr>
          <a:xfrm>
            <a:off x="6796485" y="5438300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Β</a:t>
            </a:r>
            <a:r>
              <a:rPr lang="en-US" dirty="0"/>
              <a:t>-Actin</a:t>
            </a:r>
          </a:p>
        </p:txBody>
      </p:sp>
    </p:spTree>
    <p:extLst>
      <p:ext uri="{BB962C8B-B14F-4D97-AF65-F5344CB8AC3E}">
        <p14:creationId xmlns:p14="http://schemas.microsoft.com/office/powerpoint/2010/main" val="227070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Hsiang-Chen Chou</dc:creator>
  <cp:lastModifiedBy>Hsiang-Chen Chou</cp:lastModifiedBy>
  <cp:revision>3</cp:revision>
  <dcterms:created xsi:type="dcterms:W3CDTF">2021-01-25T17:47:46Z</dcterms:created>
  <dcterms:modified xsi:type="dcterms:W3CDTF">2021-01-26T02:51:21Z</dcterms:modified>
</cp:coreProperties>
</file>