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 snapToObjects="1">
      <p:cViewPr>
        <p:scale>
          <a:sx n="76" d="100"/>
          <a:sy n="76" d="100"/>
        </p:scale>
        <p:origin x="1296" y="1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ECF97-07DC-E149-8064-E830EE208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6C1D9D-8222-4641-ACE4-AF2321F49F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901DE-C5A7-E64E-897D-97E39AE65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0CF7F-D8EB-A04E-9DE8-5CFFE396E323}" type="datetimeFigureOut">
              <a:rPr lang="en-US" smtClean="0"/>
              <a:t>1/25/21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FB387-1EAA-C345-BC9D-8F3193396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8285A-67AE-4F43-A958-199166D57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7111-BAB8-EA4A-9879-2539FF09D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85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832CD-17A0-F44F-9331-26E5D00CC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A90F9D-BEA6-F249-8532-F9A0694B7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7DC081-AA93-7046-A1F7-625DED6A9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0CF7F-D8EB-A04E-9DE8-5CFFE396E323}" type="datetimeFigureOut">
              <a:rPr lang="en-US" smtClean="0"/>
              <a:t>1/25/21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7203D7-C039-5E40-999B-298B471AD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D1F68-5A24-834F-ACCD-8D7139C82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7111-BAB8-EA4A-9879-2539FF09D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866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0E3712-AFDA-2B43-9F8A-A44FC57464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68802F-CCCE-9046-9DB6-DFF291B48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216A6-AA29-D04D-9BEF-88E4545A7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0CF7F-D8EB-A04E-9DE8-5CFFE396E323}" type="datetimeFigureOut">
              <a:rPr lang="en-US" smtClean="0"/>
              <a:t>1/25/21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BD43B-5B35-6443-951C-D77F66AE1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C19A3-B585-D44A-9E3E-E8556E741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7111-BAB8-EA4A-9879-2539FF09D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70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2407A-9123-F54F-95E4-D95E6CCFD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B20F9-2BC5-D24F-BC10-03584926F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A45D8-930F-B64A-A65D-82A3346A4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0CF7F-D8EB-A04E-9DE8-5CFFE396E323}" type="datetimeFigureOut">
              <a:rPr lang="en-US" smtClean="0"/>
              <a:t>1/25/21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88227-4014-984C-B328-8800B3249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D2D8F-C4FB-AA48-BB03-9E339B12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7111-BAB8-EA4A-9879-2539FF09D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45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F5ABB-B20A-564C-AE8F-E720AACAE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67E02-19E1-304F-86F0-E3B4D7EDA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38554-5943-E24A-B8D1-E4190E5E9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0CF7F-D8EB-A04E-9DE8-5CFFE396E323}" type="datetimeFigureOut">
              <a:rPr lang="en-US" smtClean="0"/>
              <a:t>1/25/21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ED97C-285D-024A-9AFF-19AF710EA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66268-B602-1A47-8FD1-AA0EBB92D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7111-BAB8-EA4A-9879-2539FF09D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149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94C93-FBB1-E341-B712-9E5D23D45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6626C-E551-EF44-B15F-AD33FBC10D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684BF0-23B2-8647-8DD2-65A4FC0065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C7737-DD19-194B-B2CF-214D62502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0CF7F-D8EB-A04E-9DE8-5CFFE396E323}" type="datetimeFigureOut">
              <a:rPr lang="en-US" smtClean="0"/>
              <a:t>1/25/21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B41F4A-72CB-FA46-AAFB-34C6BD864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2A68B4-D7AC-C347-9668-123216437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7111-BAB8-EA4A-9879-2539FF09D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152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65F6D-605F-6243-B3B4-4F422DAA7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4909C0-BC9F-4E45-BE10-229E94F07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EA230A-7844-5E4B-B142-72CE391C5E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A917B4-C935-9D42-9A2C-9485168C46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BE0B0C-A73D-FB4C-923F-2EE430BD01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590A56-42B5-2345-A5F0-CE94631C3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0CF7F-D8EB-A04E-9DE8-5CFFE396E323}" type="datetimeFigureOut">
              <a:rPr lang="en-US" smtClean="0"/>
              <a:t>1/25/21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F8A180-DC9D-994F-92D9-9AFA65EFE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52B389-A13B-D04D-B6B7-9596FBD92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7111-BAB8-EA4A-9879-2539FF09D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51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2B8F9-F011-904F-883F-9C1993EBA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71AFE5-C1C0-2142-90C5-6BBF0F58E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0CF7F-D8EB-A04E-9DE8-5CFFE396E323}" type="datetimeFigureOut">
              <a:rPr lang="en-US" smtClean="0"/>
              <a:t>1/25/21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7F9B84-4E46-B049-80A2-66FB79A36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1ADEF2-DE2A-0341-BB7D-90A6F11CF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7111-BAB8-EA4A-9879-2539FF09D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79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F8F953-0F46-2B45-931C-4586BC1B1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0CF7F-D8EB-A04E-9DE8-5CFFE396E323}" type="datetimeFigureOut">
              <a:rPr lang="en-US" smtClean="0"/>
              <a:t>1/25/21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0BDEDC-9192-AA4D-BA8C-DA333E484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0088E-5C7D-4A4B-9612-21D111DD5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7111-BAB8-EA4A-9879-2539FF09D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619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BC892-F4AD-E140-8C86-318310450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427F1-0590-6D44-9A25-77DA04910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5EBCE0-EFD0-374D-9C19-29946F863E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34216-2649-0E4A-939E-EB887420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0CF7F-D8EB-A04E-9DE8-5CFFE396E323}" type="datetimeFigureOut">
              <a:rPr lang="en-US" smtClean="0"/>
              <a:t>1/25/21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6B9191-1799-BB44-86EF-2A0BE159A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4BA257-C4E9-9546-A794-1434FED79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7111-BAB8-EA4A-9879-2539FF09D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911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F3222-A58C-974D-9E2D-17B0A21B4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E6CEAB-B76A-9440-84D4-B9BF5D9B94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45FB41-F298-7147-8B89-E98D4A086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346586-36EB-814F-A25E-66F01D081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0CF7F-D8EB-A04E-9DE8-5CFFE396E323}" type="datetimeFigureOut">
              <a:rPr lang="en-US" smtClean="0"/>
              <a:t>1/25/21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1AD8C-1BB2-6643-824D-D9AC94ADE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892EF8-8039-014E-8ED1-3D24A3F74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7111-BAB8-EA4A-9879-2539FF09D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58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089612-2370-EE4A-B57D-BD1C52AE0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401A3E-A90F-D547-B896-9EB1FCF74D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7D584-88BB-1049-B9ED-1DC946D97A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0CF7F-D8EB-A04E-9DE8-5CFFE396E323}" type="datetimeFigureOut">
              <a:rPr lang="en-US" smtClean="0"/>
              <a:t>1/25/21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60B17-FFCA-434F-ACFD-EAA333933C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7C2FE-2338-3947-A6A8-E948B5409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77111-BAB8-EA4A-9879-2539FF09D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948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A picture containing text, flock&#10;&#10;Description automatically generated">
            <a:extLst>
              <a:ext uri="{FF2B5EF4-FFF2-40B4-BE49-F238E27FC236}">
                <a16:creationId xmlns:a16="http://schemas.microsoft.com/office/drawing/2014/main" id="{778F9CF8-8725-AF44-959C-E7A72DFAA0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" t="64835" r="-71" b="-283"/>
          <a:stretch/>
        </p:blipFill>
        <p:spPr>
          <a:xfrm>
            <a:off x="3071615" y="167359"/>
            <a:ext cx="6297572" cy="1352164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64ED4AE1-7C62-DD42-A3A8-AA4B10D9807E}"/>
              </a:ext>
            </a:extLst>
          </p:cNvPr>
          <p:cNvSpPr/>
          <p:nvPr/>
        </p:nvSpPr>
        <p:spPr>
          <a:xfrm>
            <a:off x="5543654" y="477861"/>
            <a:ext cx="2695704" cy="44826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0BB70B2-A083-3448-BF2E-03D97FFCDF04}"/>
              </a:ext>
            </a:extLst>
          </p:cNvPr>
          <p:cNvSpPr txBox="1"/>
          <p:nvPr/>
        </p:nvSpPr>
        <p:spPr>
          <a:xfrm>
            <a:off x="2126408" y="457827"/>
            <a:ext cx="700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ORC2</a:t>
            </a:r>
          </a:p>
        </p:txBody>
      </p:sp>
      <p:pic>
        <p:nvPicPr>
          <p:cNvPr id="44" name="Picture 43" descr="A picture containing text&#10;&#10;Description automatically generated">
            <a:extLst>
              <a:ext uri="{FF2B5EF4-FFF2-40B4-BE49-F238E27FC236}">
                <a16:creationId xmlns:a16="http://schemas.microsoft.com/office/drawing/2014/main" id="{8D30C349-E09B-6F4F-98A8-59680FA0A9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539"/>
          <a:stretch/>
        </p:blipFill>
        <p:spPr>
          <a:xfrm>
            <a:off x="3043397" y="1677431"/>
            <a:ext cx="6369544" cy="1545501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A6087DFE-0D8A-9541-AAB4-3CABC8962E81}"/>
              </a:ext>
            </a:extLst>
          </p:cNvPr>
          <p:cNvSpPr/>
          <p:nvPr/>
        </p:nvSpPr>
        <p:spPr>
          <a:xfrm>
            <a:off x="5485780" y="2306445"/>
            <a:ext cx="2462466" cy="28241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EC086A8-5A62-D443-AED0-E507FFA7F552}"/>
              </a:ext>
            </a:extLst>
          </p:cNvPr>
          <p:cNvSpPr txBox="1"/>
          <p:nvPr/>
        </p:nvSpPr>
        <p:spPr>
          <a:xfrm>
            <a:off x="2017892" y="2306445"/>
            <a:ext cx="700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ORC3</a:t>
            </a:r>
          </a:p>
        </p:txBody>
      </p:sp>
      <p:pic>
        <p:nvPicPr>
          <p:cNvPr id="49" name="Picture 48" descr="A picture containing text, outdoor, flock, whiteboard&#10;&#10;Description automatically generated">
            <a:extLst>
              <a:ext uri="{FF2B5EF4-FFF2-40B4-BE49-F238E27FC236}">
                <a16:creationId xmlns:a16="http://schemas.microsoft.com/office/drawing/2014/main" id="{F77D35F1-7C26-0449-8819-E98AA1718B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291"/>
          <a:stretch/>
        </p:blipFill>
        <p:spPr>
          <a:xfrm>
            <a:off x="2939666" y="3402019"/>
            <a:ext cx="6489498" cy="194851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968E3103-F70E-9C4A-9016-3AC8FE6D2BB7}"/>
              </a:ext>
            </a:extLst>
          </p:cNvPr>
          <p:cNvSpPr txBox="1"/>
          <p:nvPr/>
        </p:nvSpPr>
        <p:spPr>
          <a:xfrm>
            <a:off x="1793121" y="4136261"/>
            <a:ext cx="700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ORC1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6D50452-CB42-9C49-9231-C20F45F58D69}"/>
              </a:ext>
            </a:extLst>
          </p:cNvPr>
          <p:cNvSpPr/>
          <p:nvPr/>
        </p:nvSpPr>
        <p:spPr>
          <a:xfrm>
            <a:off x="5644437" y="3978739"/>
            <a:ext cx="2493082" cy="25329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EFE33FB-1853-4C4F-A517-8D48840BDD1E}"/>
              </a:ext>
            </a:extLst>
          </p:cNvPr>
          <p:cNvSpPr txBox="1"/>
          <p:nvPr/>
        </p:nvSpPr>
        <p:spPr>
          <a:xfrm>
            <a:off x="1955581" y="6199354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CDC6</a:t>
            </a:r>
          </a:p>
        </p:txBody>
      </p:sp>
      <p:pic>
        <p:nvPicPr>
          <p:cNvPr id="54" name="Picture 53" descr="A piece of paper with writing&#10;&#10;Description automatically generated with medium confidence">
            <a:extLst>
              <a:ext uri="{FF2B5EF4-FFF2-40B4-BE49-F238E27FC236}">
                <a16:creationId xmlns:a16="http://schemas.microsoft.com/office/drawing/2014/main" id="{9A3730BC-261D-FF45-A000-C598521872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4608"/>
          <a:stretch/>
        </p:blipFill>
        <p:spPr>
          <a:xfrm>
            <a:off x="3071615" y="5529623"/>
            <a:ext cx="6357549" cy="1265146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429147E2-2481-B641-B3AF-AFB1EFCF323B}"/>
              </a:ext>
            </a:extLst>
          </p:cNvPr>
          <p:cNvSpPr/>
          <p:nvPr/>
        </p:nvSpPr>
        <p:spPr>
          <a:xfrm>
            <a:off x="5485780" y="5984983"/>
            <a:ext cx="2493082" cy="25816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8E2D605-D7A4-8E48-8DA5-A87D0D46DE31}"/>
              </a:ext>
            </a:extLst>
          </p:cNvPr>
          <p:cNvSpPr/>
          <p:nvPr/>
        </p:nvSpPr>
        <p:spPr>
          <a:xfrm>
            <a:off x="4291011" y="463046"/>
            <a:ext cx="911709" cy="44826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82DD76D-8928-CA42-B39C-9B53E7F78AD4}"/>
              </a:ext>
            </a:extLst>
          </p:cNvPr>
          <p:cNvSpPr/>
          <p:nvPr/>
        </p:nvSpPr>
        <p:spPr>
          <a:xfrm>
            <a:off x="4172796" y="2615807"/>
            <a:ext cx="891573" cy="28241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4728747-4FF4-5546-B23C-41CCBF27595A}"/>
              </a:ext>
            </a:extLst>
          </p:cNvPr>
          <p:cNvSpPr/>
          <p:nvPr/>
        </p:nvSpPr>
        <p:spPr>
          <a:xfrm>
            <a:off x="4397896" y="3984600"/>
            <a:ext cx="960928" cy="25329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91C58AF-D02E-4647-9795-1F74C083C365}"/>
              </a:ext>
            </a:extLst>
          </p:cNvPr>
          <p:cNvSpPr/>
          <p:nvPr/>
        </p:nvSpPr>
        <p:spPr>
          <a:xfrm>
            <a:off x="4336399" y="5909240"/>
            <a:ext cx="987841" cy="25816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64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87B6C9-CF33-6641-A1DD-A282DCBCE9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914"/>
          <a:stretch/>
        </p:blipFill>
        <p:spPr>
          <a:xfrm>
            <a:off x="3624163" y="2913032"/>
            <a:ext cx="5943600" cy="14395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C10B8AE-5DFE-5544-A55F-06D9289EEDC4}"/>
              </a:ext>
            </a:extLst>
          </p:cNvPr>
          <p:cNvSpPr/>
          <p:nvPr/>
        </p:nvSpPr>
        <p:spPr>
          <a:xfrm>
            <a:off x="4746005" y="3526349"/>
            <a:ext cx="1262660" cy="4187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CB4D4A-69BB-DF46-9D0F-359FAC29F1F8}"/>
              </a:ext>
            </a:extLst>
          </p:cNvPr>
          <p:cNvSpPr/>
          <p:nvPr/>
        </p:nvSpPr>
        <p:spPr>
          <a:xfrm>
            <a:off x="6187084" y="3254598"/>
            <a:ext cx="2765503" cy="4187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C19697-C469-9142-8E92-F8B7CE6BEE85}"/>
              </a:ext>
            </a:extLst>
          </p:cNvPr>
          <p:cNvSpPr txBox="1"/>
          <p:nvPr/>
        </p:nvSpPr>
        <p:spPr>
          <a:xfrm>
            <a:off x="2774933" y="3488713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CHK1</a:t>
            </a:r>
          </a:p>
        </p:txBody>
      </p:sp>
      <p:pic>
        <p:nvPicPr>
          <p:cNvPr id="10" name="Picture 9" descr="A piece of paper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A3579A30-CCF4-D943-BCD0-712A977EB9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175" b="14878"/>
          <a:stretch/>
        </p:blipFill>
        <p:spPr>
          <a:xfrm>
            <a:off x="3464545" y="4930867"/>
            <a:ext cx="6413500" cy="14395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135003-092D-A640-A7A2-8CBC26B1D4CC}"/>
              </a:ext>
            </a:extLst>
          </p:cNvPr>
          <p:cNvSpPr txBox="1"/>
          <p:nvPr/>
        </p:nvSpPr>
        <p:spPr>
          <a:xfrm>
            <a:off x="1994719" y="5311297"/>
            <a:ext cx="1469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P-CHK1(S345)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B18DEB-ABF4-FC4F-8BDB-95BC1A760365}"/>
              </a:ext>
            </a:extLst>
          </p:cNvPr>
          <p:cNvSpPr/>
          <p:nvPr/>
        </p:nvSpPr>
        <p:spPr>
          <a:xfrm>
            <a:off x="4567586" y="5575572"/>
            <a:ext cx="1139996" cy="25647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152F1-F244-2247-B648-66EFFB0CB4BC}"/>
              </a:ext>
            </a:extLst>
          </p:cNvPr>
          <p:cNvSpPr/>
          <p:nvPr/>
        </p:nvSpPr>
        <p:spPr>
          <a:xfrm>
            <a:off x="6008665" y="5438788"/>
            <a:ext cx="2765503" cy="25647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iece of paper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0852C126-3D08-0A42-9E8F-8FBEDF2955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3" t="-626" r="113" b="71181"/>
          <a:stretch/>
        </p:blipFill>
        <p:spPr>
          <a:xfrm>
            <a:off x="3369313" y="487541"/>
            <a:ext cx="6413500" cy="18472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001F1B-FD04-B240-8DD3-91BE41DDE747}"/>
              </a:ext>
            </a:extLst>
          </p:cNvPr>
          <p:cNvSpPr txBox="1"/>
          <p:nvPr/>
        </p:nvSpPr>
        <p:spPr>
          <a:xfrm>
            <a:off x="2457871" y="866651"/>
            <a:ext cx="60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5B7F75-D3DA-7046-B0F2-91D821C5B90A}"/>
              </a:ext>
            </a:extLst>
          </p:cNvPr>
          <p:cNvSpPr txBox="1"/>
          <p:nvPr/>
        </p:nvSpPr>
        <p:spPr>
          <a:xfrm>
            <a:off x="1835702" y="1849022"/>
            <a:ext cx="1506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P-ATM(S1981)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4C560D3-79FB-1842-807E-A3EFBA6BCD76}"/>
              </a:ext>
            </a:extLst>
          </p:cNvPr>
          <p:cNvSpPr/>
          <p:nvPr/>
        </p:nvSpPr>
        <p:spPr>
          <a:xfrm>
            <a:off x="4482289" y="795867"/>
            <a:ext cx="1190378" cy="34253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0D3B6F-56E8-ED40-9DFD-C757823E1168}"/>
              </a:ext>
            </a:extLst>
          </p:cNvPr>
          <p:cNvSpPr/>
          <p:nvPr/>
        </p:nvSpPr>
        <p:spPr>
          <a:xfrm>
            <a:off x="5867200" y="657260"/>
            <a:ext cx="2765503" cy="4187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3ED778-349E-7345-8990-201BE9E9ABF3}"/>
              </a:ext>
            </a:extLst>
          </p:cNvPr>
          <p:cNvSpPr/>
          <p:nvPr/>
        </p:nvSpPr>
        <p:spPr>
          <a:xfrm>
            <a:off x="4561309" y="1695583"/>
            <a:ext cx="1066202" cy="34253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9E808FF-5D9A-4D4F-B065-C1D03ECB1ABC}"/>
              </a:ext>
            </a:extLst>
          </p:cNvPr>
          <p:cNvSpPr/>
          <p:nvPr/>
        </p:nvSpPr>
        <p:spPr>
          <a:xfrm>
            <a:off x="5946221" y="1633222"/>
            <a:ext cx="2686482" cy="34253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09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flock, whiteboard&#10;&#10;Description automatically generated">
            <a:extLst>
              <a:ext uri="{FF2B5EF4-FFF2-40B4-BE49-F238E27FC236}">
                <a16:creationId xmlns:a16="http://schemas.microsoft.com/office/drawing/2014/main" id="{8C160F73-2E92-0C41-A945-930A4B59DC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091"/>
          <a:stretch/>
        </p:blipFill>
        <p:spPr>
          <a:xfrm>
            <a:off x="2660650" y="457200"/>
            <a:ext cx="6870700" cy="14804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50BC45-2199-A140-ABD8-BDCDE1F312EC}"/>
              </a:ext>
            </a:extLst>
          </p:cNvPr>
          <p:cNvSpPr txBox="1"/>
          <p:nvPr/>
        </p:nvSpPr>
        <p:spPr>
          <a:xfrm>
            <a:off x="1073702" y="1012762"/>
            <a:ext cx="1359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P-CHK2(T68)</a:t>
            </a:r>
          </a:p>
        </p:txBody>
      </p:sp>
      <p:pic>
        <p:nvPicPr>
          <p:cNvPr id="5" name="Picture 4" descr="A picture containing text, flock&#10;&#10;Description automatically generated">
            <a:extLst>
              <a:ext uri="{FF2B5EF4-FFF2-40B4-BE49-F238E27FC236}">
                <a16:creationId xmlns:a16="http://schemas.microsoft.com/office/drawing/2014/main" id="{4A325487-BDD5-FA4A-B9BE-994607EF75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552"/>
          <a:stretch/>
        </p:blipFill>
        <p:spPr>
          <a:xfrm>
            <a:off x="2863850" y="2149808"/>
            <a:ext cx="6667500" cy="14315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E999970-3A50-A543-89D1-099929647726}"/>
              </a:ext>
            </a:extLst>
          </p:cNvPr>
          <p:cNvSpPr/>
          <p:nvPr/>
        </p:nvSpPr>
        <p:spPr>
          <a:xfrm>
            <a:off x="4279736" y="2655276"/>
            <a:ext cx="1021278" cy="32728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F47498-5493-CA45-BC5C-30E8308D83B3}"/>
              </a:ext>
            </a:extLst>
          </p:cNvPr>
          <p:cNvSpPr txBox="1"/>
          <p:nvPr/>
        </p:nvSpPr>
        <p:spPr>
          <a:xfrm>
            <a:off x="1975440" y="2618002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𝝲H2AX</a:t>
            </a:r>
          </a:p>
        </p:txBody>
      </p:sp>
      <p:pic>
        <p:nvPicPr>
          <p:cNvPr id="9" name="Picture 8" descr="A piece of paper with writing&#10;&#10;Description automatically generated with medium confidence">
            <a:extLst>
              <a:ext uri="{FF2B5EF4-FFF2-40B4-BE49-F238E27FC236}">
                <a16:creationId xmlns:a16="http://schemas.microsoft.com/office/drawing/2014/main" id="{618EE495-9766-2B40-A4C2-07ECDB8EB0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5954"/>
          <a:stretch/>
        </p:blipFill>
        <p:spPr>
          <a:xfrm>
            <a:off x="2730500" y="4131129"/>
            <a:ext cx="6731000" cy="16669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721749-07E7-214C-9EF5-875445388F56}"/>
              </a:ext>
            </a:extLst>
          </p:cNvPr>
          <p:cNvSpPr txBox="1"/>
          <p:nvPr/>
        </p:nvSpPr>
        <p:spPr>
          <a:xfrm>
            <a:off x="1523275" y="5081341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Β</a:t>
            </a:r>
            <a:r>
              <a:rPr lang="en-US" dirty="0"/>
              <a:t>-Actin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E0242F-9B98-8247-A502-70EAAD7324DD}"/>
              </a:ext>
            </a:extLst>
          </p:cNvPr>
          <p:cNvSpPr/>
          <p:nvPr/>
        </p:nvSpPr>
        <p:spPr>
          <a:xfrm>
            <a:off x="4139373" y="5073210"/>
            <a:ext cx="1025600" cy="2312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8607-040D-C94C-90B8-95EA99D11787}"/>
              </a:ext>
            </a:extLst>
          </p:cNvPr>
          <p:cNvSpPr/>
          <p:nvPr/>
        </p:nvSpPr>
        <p:spPr>
          <a:xfrm>
            <a:off x="5442234" y="5030789"/>
            <a:ext cx="2639529" cy="23125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61F00C-63C6-6144-B44B-6A93FE9C9F21}"/>
              </a:ext>
            </a:extLst>
          </p:cNvPr>
          <p:cNvSpPr/>
          <p:nvPr/>
        </p:nvSpPr>
        <p:spPr>
          <a:xfrm>
            <a:off x="4279736" y="835275"/>
            <a:ext cx="1021278" cy="36615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E0B647-3553-2742-A4A5-A2A7F7AA523B}"/>
              </a:ext>
            </a:extLst>
          </p:cNvPr>
          <p:cNvSpPr/>
          <p:nvPr/>
        </p:nvSpPr>
        <p:spPr>
          <a:xfrm>
            <a:off x="5489039" y="918403"/>
            <a:ext cx="2628406" cy="36615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61E4AA-56EB-924F-A1D7-F4FBF9B3E6AA}"/>
              </a:ext>
            </a:extLst>
          </p:cNvPr>
          <p:cNvSpPr/>
          <p:nvPr/>
        </p:nvSpPr>
        <p:spPr>
          <a:xfrm>
            <a:off x="5489039" y="2673673"/>
            <a:ext cx="2592724" cy="32728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421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22</Words>
  <Application>Microsoft Macintosh PowerPoint</Application>
  <PresentationFormat>Widescreen</PresentationFormat>
  <Paragraphs>11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Hsiang-Chen Chou</dc:creator>
  <cp:lastModifiedBy>Hsiang-Chen Chou</cp:lastModifiedBy>
  <cp:revision>7</cp:revision>
  <dcterms:created xsi:type="dcterms:W3CDTF">2021-01-25T17:59:47Z</dcterms:created>
  <dcterms:modified xsi:type="dcterms:W3CDTF">2021-01-26T02:50:45Z</dcterms:modified>
</cp:coreProperties>
</file>