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A3EE-C247-0146-8778-4C831A520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4C11B-CBB0-EC4B-ACB6-17804EF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A0AD7-544F-C145-9805-B3BBF5F1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7C565-F774-8C4C-95F4-77739BC6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255E-9C50-FC40-840F-BC5B5C72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FBA3-DBF9-EB45-9D35-E7E3C378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F0F75-AAF6-3447-981D-F3C3D360D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2BCD-2CF1-A641-AC08-E16F71C6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FF45B-1440-7F49-B7F0-C60A07B3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AC8FA-D93E-F44A-B4B6-67AAA1EC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D6B92-7F58-EE44-A7F5-3B9688511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5B3C9-ADAD-7949-BF1B-98B38E110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5859F-A20A-3642-9BF2-CFE6C2C4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BF60C-4E89-6848-A5CE-80E3BEE7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A3C4-0996-E14F-91B4-C14FF69F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F2CAB-2ACC-A044-A203-C86A33A7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55101-A5F4-9441-8457-0B3FB4A71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60BF6-29AB-444B-ADDA-65F7ADC9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31A76-68C4-494D-80C0-A3F01245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AAE60-9034-4546-ABF5-B62EDE85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6F63-D6A8-1B43-9043-6C3C8245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AD3BB-C10B-8840-80CC-A41AE1F76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54B5-1635-8544-8E23-E783FE36B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2F777-828B-CE48-8D65-3B269C3C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44DDF-7767-3F4A-923A-1EE3801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4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73298-8DBD-DC40-ABF4-00CE1449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6270B-AE51-D343-9C98-F87F49B2C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AF1F9-F5CF-C74E-96F4-E2186AC7C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FD1E1-15FB-3D43-B257-E25A6B1D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B1EDE-130B-2A4D-B953-ABF4C5446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D911A-09D6-E948-A023-2108E2AE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3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9C19-87F3-0A42-8202-9DD231A3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D1A2B-9D13-6743-9CA2-A8584B99A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92D9C-AC46-634B-A33A-B6A51B55A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4596F-867E-8343-B7A2-1D35D784F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ECE59-2935-504B-BBB8-0AAB07334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9786A-BBD0-744A-8525-61960FB9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455728-A67C-5D42-A175-29BE0873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3B0C4-5270-1E46-8519-41A62EBB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73D68-FB9D-CA4E-AED9-7C00A7E8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2512B-E5E1-C249-80C8-E467BA5C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D4FDB-B0BD-0E48-8913-9C0AB02B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A8FD4-D2BA-F442-8D85-3EC0784C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3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D7CA3-E1AC-C949-AEED-D8A59746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479F9-66AC-1945-B814-AD769742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333E9-A0C6-A340-B314-79167286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0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B990-64EE-D540-80AB-91A77AA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53BE0-9EDA-C64E-BB16-EE3665E9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9FFC-DC84-2440-9688-7D4E08E54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0AB65-D631-8641-877F-2E1EEF72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D7172-AB39-D44D-9F6D-6D85A7A9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6F47-CF84-544A-899A-6BE0745F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B35A-9F7C-6844-B6D0-9E0126AD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C9A38-29EA-7448-AEF9-D1C34A9A3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6C975-E08E-7C4C-A67B-00E80883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E4083-3EA6-EF4C-893F-38EA89E5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57CA-0903-4A44-B09C-D75B38D8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25D71-6891-0C48-B9CB-F41C8C99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2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EB6E9-AD01-2748-9EBB-0D8EF340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1C390-5A7A-084C-BBC4-FF22F70C6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1E72-7073-4D46-911A-E29FB97E5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300D5-0D0D-E244-AEB8-0232A7FE6720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2375-D541-8746-82B6-370C65B8A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65C40-A86D-C54F-B402-78C1BE626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C4327-9EC4-604D-8E27-168A10E7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8A82DF11-1669-8846-ABAA-24BE7291A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12" y="937356"/>
            <a:ext cx="4510967" cy="5920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A4FD2-FFC4-854D-85E7-E1B5D969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12" y="937356"/>
            <a:ext cx="4510967" cy="5920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41237-575A-E14A-AA23-782F7BF38955}"/>
              </a:ext>
            </a:extLst>
          </p:cNvPr>
          <p:cNvSpPr txBox="1"/>
          <p:nvPr/>
        </p:nvSpPr>
        <p:spPr>
          <a:xfrm>
            <a:off x="1850917" y="450165"/>
            <a:ext cx="395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TO-HCT116 no treatment_p-CHK1(S345)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9F250-A94F-904F-B9DA-BF5C5D513013}"/>
              </a:ext>
            </a:extLst>
          </p:cNvPr>
          <p:cNvSpPr txBox="1"/>
          <p:nvPr/>
        </p:nvSpPr>
        <p:spPr>
          <a:xfrm>
            <a:off x="6810570" y="480085"/>
            <a:ext cx="372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TO-HCT116 Dox+auxin_p-CHK1(S345)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259855-2F01-AC4A-93EE-CB09873D458B}"/>
              </a:ext>
            </a:extLst>
          </p:cNvPr>
          <p:cNvSpPr/>
          <p:nvPr/>
        </p:nvSpPr>
        <p:spPr>
          <a:xfrm>
            <a:off x="2712404" y="3069062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E3CAD6-2077-A146-941E-E31757466BE1}"/>
              </a:ext>
            </a:extLst>
          </p:cNvPr>
          <p:cNvSpPr/>
          <p:nvPr/>
        </p:nvSpPr>
        <p:spPr>
          <a:xfrm>
            <a:off x="8577826" y="4047003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0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B98308A-3490-E248-BE8A-909E0AABC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89" y="925830"/>
            <a:ext cx="4519749" cy="593217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17DEC6-2182-E345-9E32-B9D52D67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382" y="925830"/>
            <a:ext cx="4519749" cy="5932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10A98-B08F-2447-AE81-5352F1F4E6B8}"/>
              </a:ext>
            </a:extLst>
          </p:cNvPr>
          <p:cNvSpPr txBox="1"/>
          <p:nvPr/>
        </p:nvSpPr>
        <p:spPr>
          <a:xfrm>
            <a:off x="1542066" y="526578"/>
            <a:ext cx="389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ORC2_H-2 no treatment_p-CHK1(S345)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46BB7-3265-6E43-A34E-5897680ADA02}"/>
              </a:ext>
            </a:extLst>
          </p:cNvPr>
          <p:cNvSpPr txBox="1"/>
          <p:nvPr/>
        </p:nvSpPr>
        <p:spPr>
          <a:xfrm>
            <a:off x="7130750" y="556498"/>
            <a:ext cx="372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ORC2_H-2 Dox+auxin_p-CHK1(S345)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CD1132-E0F3-C74A-A905-2F249293B1EE}"/>
              </a:ext>
            </a:extLst>
          </p:cNvPr>
          <p:cNvSpPr/>
          <p:nvPr/>
        </p:nvSpPr>
        <p:spPr>
          <a:xfrm>
            <a:off x="1946475" y="3429000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9E33A2-2A3F-D249-BE0F-3BC88677BA97}"/>
              </a:ext>
            </a:extLst>
          </p:cNvPr>
          <p:cNvSpPr/>
          <p:nvPr/>
        </p:nvSpPr>
        <p:spPr>
          <a:xfrm>
            <a:off x="8674281" y="2139319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3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16B6F2-A533-374A-AE1A-61DBB7FC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43" y="919698"/>
            <a:ext cx="4481385" cy="588181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F6B3012-037B-BB47-BE56-D4AF2D6EE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560" y="925830"/>
            <a:ext cx="4481385" cy="5881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D5632-8743-994D-ABBA-E11EB8DFA021}"/>
              </a:ext>
            </a:extLst>
          </p:cNvPr>
          <p:cNvSpPr txBox="1"/>
          <p:nvPr/>
        </p:nvSpPr>
        <p:spPr>
          <a:xfrm>
            <a:off x="1542066" y="526578"/>
            <a:ext cx="389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ORC2_H-4 no treatment_p-CHK1(S345)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178FB-AF1E-3442-92CD-7C2CF8E7435A}"/>
              </a:ext>
            </a:extLst>
          </p:cNvPr>
          <p:cNvSpPr txBox="1"/>
          <p:nvPr/>
        </p:nvSpPr>
        <p:spPr>
          <a:xfrm>
            <a:off x="7130750" y="556498"/>
            <a:ext cx="36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ORC2_H-4 Dox+auxin_p-CHK1(S345)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1937C-6DDC-1540-943E-D8D548FB07DE}"/>
              </a:ext>
            </a:extLst>
          </p:cNvPr>
          <p:cNvSpPr/>
          <p:nvPr/>
        </p:nvSpPr>
        <p:spPr>
          <a:xfrm>
            <a:off x="2731912" y="3346473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38A17-709A-CE46-A5DD-177FA87B04B5}"/>
              </a:ext>
            </a:extLst>
          </p:cNvPr>
          <p:cNvSpPr/>
          <p:nvPr/>
        </p:nvSpPr>
        <p:spPr>
          <a:xfrm>
            <a:off x="8649728" y="2260929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5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BD74D0A-67C8-094B-BBA4-14CC50AD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34" y="925830"/>
            <a:ext cx="4519749" cy="593217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DDC4089-BBDE-8A4A-A7D3-22EF21E8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548" y="895910"/>
            <a:ext cx="4519749" cy="5932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ECBE6-4D37-6849-9247-27C8252B745A}"/>
              </a:ext>
            </a:extLst>
          </p:cNvPr>
          <p:cNvSpPr txBox="1"/>
          <p:nvPr/>
        </p:nvSpPr>
        <p:spPr>
          <a:xfrm>
            <a:off x="1542066" y="526578"/>
            <a:ext cx="389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ORC2_H-5 no treatment_p-CHK1(S345)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D1858-7299-DC49-A166-DF02AC8C8B90}"/>
              </a:ext>
            </a:extLst>
          </p:cNvPr>
          <p:cNvSpPr txBox="1"/>
          <p:nvPr/>
        </p:nvSpPr>
        <p:spPr>
          <a:xfrm>
            <a:off x="7130750" y="556498"/>
            <a:ext cx="36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ORC2_H-5 Dox+auxin_p-CHK1(S345)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B302AB-85CB-134A-BBD9-0DD5F6C73132}"/>
              </a:ext>
            </a:extLst>
          </p:cNvPr>
          <p:cNvSpPr/>
          <p:nvPr/>
        </p:nvSpPr>
        <p:spPr>
          <a:xfrm>
            <a:off x="3305560" y="3376746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272783-5779-9E48-B751-832EE82649F2}"/>
              </a:ext>
            </a:extLst>
          </p:cNvPr>
          <p:cNvSpPr/>
          <p:nvPr/>
        </p:nvSpPr>
        <p:spPr>
          <a:xfrm>
            <a:off x="7402698" y="2439925"/>
            <a:ext cx="2183130" cy="187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80</Words>
  <Application>Microsoft Macintosh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Hsiang-Chen Chou</dc:creator>
  <cp:lastModifiedBy>Hsiang-Chen Chou</cp:lastModifiedBy>
  <cp:revision>1</cp:revision>
  <dcterms:created xsi:type="dcterms:W3CDTF">2021-01-26T03:08:27Z</dcterms:created>
  <dcterms:modified xsi:type="dcterms:W3CDTF">2021-01-26T03:15:16Z</dcterms:modified>
</cp:coreProperties>
</file>