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59BD-C279-2547-873F-DB3366B27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ED0D2-2748-F245-A7F2-9725785D6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505E0-C3DD-664D-86DC-57D5EB9D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31B6-B18C-2543-B31F-2EEA8D49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EFAAA-D15B-0D47-B5C4-32DDC10A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CA6CA-1EE0-A745-985B-0BAD0864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901B2-CECD-CC41-9EFB-2DF4DEBA4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DC2B-006C-8F45-8791-3D992DBF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DA48E-139E-F442-942A-B850B8B4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18C55-D0D6-3B42-800F-F82AFC36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2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8DE84-D3E9-BE42-82A0-56342341F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062D7-EA9E-1649-898D-BFA182041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1D6D8-ABF4-F34A-927E-F5ABAC2C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8DB9F-8D4C-5948-A80C-4B4C6A52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361E-DF34-A342-A76C-46213344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2BB5-D34A-BF46-B8F7-5780D0F0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003F-807B-7D4F-9AF5-D0D31EFB2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93D1A-CEB4-D04B-A9C1-7D75CD97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6DF8B-33FB-F743-AF7B-2D75757A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84321-D265-9C44-8279-326EB908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045E-FE58-C54D-A709-2BCEC10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70251-A2C7-E34B-B52D-79BC5F62F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BD008-30EF-514A-B6B5-D867F663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AF0EB-1079-654F-939C-D932DDF5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ECBF-E978-234F-A098-BDD21035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0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C7AA-9D81-4D44-ADC1-C2996317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C4250-62A8-4842-99A0-2279E7256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5730A-B9F7-9D43-9D5A-207F38E43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2A749-91D2-354B-BF9A-A4592701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9F4C1-0882-0541-BF3A-C59B3EC0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4722D-E64E-3D40-96B0-95214D9D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831B-5F33-584D-8479-7277A55F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0A04D-BBFB-AC4F-B31F-B96C10A3E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15491-1ED8-6045-A026-9977D6F64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CDF8A-5CF8-004D-9160-69E64286A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3827C-0310-8743-BDA4-F34C68C8B9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E1CEA-52C6-4142-9018-07F16149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BF1F6-9B5B-B04A-963B-4A5CB387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FB768-838B-9A43-80FC-E7E8D6EC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9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3705-3984-3540-860F-7EA70DEA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79D3F-8DDA-BB45-898A-4DD15A2A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0783B-9D10-364B-8A84-DF62AC66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9E106-F275-BA40-9BF9-1A2786BD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14B60-455F-D44D-9C25-12A1F065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AC29D-5954-1C45-916A-8AFA179E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ADF2B-C7BB-3945-A8DD-E80D47EA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7167-91CE-B04E-B077-8DDB6A2B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45B64-9417-EF4F-A287-3FC6AD399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13C75-37B4-8D4F-98DC-EF6F0833B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9EABF-3FEE-F640-A513-04B0FCD6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5F020-E6C0-1345-92E7-D43AD63D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94C37-3329-6E43-95F3-AB4E2191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1DAC-A803-A14D-A283-A0775084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D8FCBA-B350-1D4D-904A-F7B47F70B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7A254-9EBA-B243-848C-34A6A6DBE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817DD-AF17-1342-9C12-076536A3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83485-D983-9543-B8B9-E4911052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869AD-2A49-E844-BA25-7915CF4D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8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BB2C6-B818-A841-9F65-518E083D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9BA19-1DA0-FD46-A280-C104CBB5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27C83-602B-C849-B41B-F80519FAE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C1AC5-87B3-0D46-ABE6-7E2B3DA79604}" type="datetimeFigureOut">
              <a:rPr lang="en-US" smtClean="0"/>
              <a:t>1/25/21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358E3-1B9F-7B41-A548-E432795CB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21A4F-A7DC-0845-B9F3-3903AE056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F3653-FF32-FF45-A522-C4233832B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D71B9D-7B7D-564C-B5FB-A60B64E7C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72"/>
          <a:stretch/>
        </p:blipFill>
        <p:spPr>
          <a:xfrm>
            <a:off x="2266419" y="485351"/>
            <a:ext cx="8552935" cy="3250816"/>
          </a:xfrm>
          <a:prstGeom prst="rect">
            <a:avLst/>
          </a:prstGeom>
        </p:spPr>
      </p:pic>
      <p:pic>
        <p:nvPicPr>
          <p:cNvPr id="7" name="Picture 6" descr="A picture containing text, outdoor, flock, whiteboard&#10;&#10;Description automatically generated">
            <a:extLst>
              <a:ext uri="{FF2B5EF4-FFF2-40B4-BE49-F238E27FC236}">
                <a16:creationId xmlns:a16="http://schemas.microsoft.com/office/drawing/2014/main" id="{330C1B29-BFB8-454D-97DE-FD891FCEC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59" b="37630"/>
          <a:stretch/>
        </p:blipFill>
        <p:spPr>
          <a:xfrm>
            <a:off x="1722838" y="4409950"/>
            <a:ext cx="10140289" cy="1641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1352C3-AE02-404B-AA69-312414BB3399}"/>
              </a:ext>
            </a:extLst>
          </p:cNvPr>
          <p:cNvSpPr txBox="1"/>
          <p:nvPr/>
        </p:nvSpPr>
        <p:spPr>
          <a:xfrm>
            <a:off x="672261" y="1424496"/>
            <a:ext cx="5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FEC95-6F22-124F-9941-0C57E7080C28}"/>
              </a:ext>
            </a:extLst>
          </p:cNvPr>
          <p:cNvSpPr txBox="1"/>
          <p:nvPr/>
        </p:nvSpPr>
        <p:spPr>
          <a:xfrm>
            <a:off x="297126" y="2699362"/>
            <a:ext cx="145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P-ATR(T1989)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0D06E-6A9A-9A4F-827C-BCD9DD03BEA4}"/>
              </a:ext>
            </a:extLst>
          </p:cNvPr>
          <p:cNvSpPr txBox="1"/>
          <p:nvPr/>
        </p:nvSpPr>
        <p:spPr>
          <a:xfrm>
            <a:off x="277120" y="5045950"/>
            <a:ext cx="132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P-ATR(S428)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26DD51-3965-0D4E-B0A7-7137A9F2D2C4}"/>
              </a:ext>
            </a:extLst>
          </p:cNvPr>
          <p:cNvSpPr/>
          <p:nvPr/>
        </p:nvSpPr>
        <p:spPr>
          <a:xfrm>
            <a:off x="5708821" y="1209544"/>
            <a:ext cx="3855309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B706D-493C-A348-BB5D-4DB4B316AB9C}"/>
              </a:ext>
            </a:extLst>
          </p:cNvPr>
          <p:cNvSpPr/>
          <p:nvPr/>
        </p:nvSpPr>
        <p:spPr>
          <a:xfrm>
            <a:off x="4015945" y="963827"/>
            <a:ext cx="1544595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88B7-7B3A-8F48-AC23-4226715AA74D}"/>
              </a:ext>
            </a:extLst>
          </p:cNvPr>
          <p:cNvSpPr/>
          <p:nvPr/>
        </p:nvSpPr>
        <p:spPr>
          <a:xfrm>
            <a:off x="5832388" y="2394406"/>
            <a:ext cx="3855309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11F63-A526-AC42-8310-6E0B14B5EFF0}"/>
              </a:ext>
            </a:extLst>
          </p:cNvPr>
          <p:cNvSpPr/>
          <p:nvPr/>
        </p:nvSpPr>
        <p:spPr>
          <a:xfrm>
            <a:off x="4015945" y="2453645"/>
            <a:ext cx="1544595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E62C33-A760-F84F-97DC-F9FE80F5C360}"/>
              </a:ext>
            </a:extLst>
          </p:cNvPr>
          <p:cNvSpPr/>
          <p:nvPr/>
        </p:nvSpPr>
        <p:spPr>
          <a:xfrm>
            <a:off x="5881816" y="4902114"/>
            <a:ext cx="3855309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ECF42F-A204-FE43-A974-85D2A289D3E2}"/>
              </a:ext>
            </a:extLst>
          </p:cNvPr>
          <p:cNvSpPr/>
          <p:nvPr/>
        </p:nvSpPr>
        <p:spPr>
          <a:xfrm>
            <a:off x="4003588" y="4887211"/>
            <a:ext cx="1544595" cy="4606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59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Hsiang-Chen Chou</dc:creator>
  <cp:lastModifiedBy>Hsiang-Chen Chou</cp:lastModifiedBy>
  <cp:revision>1</cp:revision>
  <dcterms:created xsi:type="dcterms:W3CDTF">2021-01-26T03:16:41Z</dcterms:created>
  <dcterms:modified xsi:type="dcterms:W3CDTF">2021-01-26T03:21:23Z</dcterms:modified>
</cp:coreProperties>
</file>