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117" d="100"/>
          <a:sy n="117" d="100"/>
        </p:scale>
        <p:origin x="9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FF56-67C7-2D4E-8950-7ACB7D01C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0DE75-7BFE-8944-90AA-72DA3165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4685-97BD-8840-8E9A-3A90203B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43F2-18A3-F549-ADC7-4DDC1C22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C5E8B-7C00-1742-B5A0-9145098A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58A0-33BB-F747-AB4E-F7F156D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FFED0-3786-724B-85E5-5F54E476A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E4CD-487F-6D43-98D7-787F8C60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3349-9CCE-3F44-A3F0-787B3BB8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02A5-3986-3E48-A761-940C2D27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17078-E5FB-2648-9F6D-342F64EDA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C8C0A-2185-034A-A765-C38791B99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61D4-4560-B347-BF3D-F49F5D05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D0CD0-EBCF-4749-8E14-DD553C5C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269E-E6DA-3C4E-931C-5130DCF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851B-9124-4C48-930F-BEC9FFF6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663F-AF5E-6241-8D07-0D82C28D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1C14-25DA-E348-B205-3B9587EF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3D9B-67F9-8748-A17A-D7F954A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B4E84-857F-9C43-AE7F-E88E31E4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30F7-5D9D-3A44-B0DD-94689078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F9180-01B0-F74E-ABAD-F6A4D959D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D6D8-E9CD-634A-BD70-A09C5F5E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A78C-32BC-2F41-AB75-27BB3CEE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E464-E869-544C-AE6A-CDD8F8AC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2168-34A7-C640-9DFC-9578843B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AA724-24E7-1544-9C66-519381B9C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06CD6-F2E2-9142-AB45-1C17D26E7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821C5-1826-5840-B6BA-4F675FD9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B368-ACB5-194D-B070-3CA8F228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C923F-730D-8C4C-A16D-F8E86A90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C842-71B0-684E-B894-673DB677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22D36-003A-1547-B068-B91E7BCF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50951-CE88-E14A-8E46-DBA863106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4146F-D224-D044-A633-9D2E2390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626DE-C579-F84A-9ABB-2E4B92AE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76CCE-D01F-804B-9A1C-514478FD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51AC8-E53C-AF41-9622-AAA3C4F0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CD950-9D19-1040-8031-AD3403AB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9867-A42F-044A-A176-F45D18C1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2FEBE-132B-7249-A07F-7D47CF33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49FF4-6F88-9D43-B1BD-0AD58351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91E4F-6CF4-724C-8EE2-2E0EA95A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5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89F0D-1C06-C340-8417-F03D3442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140AF-752C-2B43-9F4F-57AE9FF6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3909-F7CA-0148-A4E5-A1B3A7A2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8DB4-0583-FF40-935E-BE7A7481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A070F-2886-5245-A10E-2069A26A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1F5D3-3092-904A-A751-F0A2764EE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5993D-9F0A-684B-8B1C-7EBD9815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2982-A0DE-164A-A671-229D7399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05814-BFF8-8F49-A056-14645F4D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70E4-F23B-3840-A168-DF83FFC2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C495D-2700-EF43-81A2-7D6F235CF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3FCA0-1816-A648-A1C8-C2DE8AE9D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BF521-2203-9149-8CB7-4BFE5D33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22E53-F1E1-E541-AE5B-01E67295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51EB7-1B7F-2148-9275-41815587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D0FF3-ECB7-7944-97BB-DF78FD0A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FD75-B400-2745-B0AB-E7E8BA2F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E9E4D-51DE-CA47-A155-155173921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AE1A-0FC4-D741-9088-ABB6C03626B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FA06-7A4A-AC4C-A77F-2955B01F5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6BFD3-51EA-F347-918E-01B4FC0FA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72F-D451-6348-A2AB-D3090E54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33F3BB8F-02BC-584C-88A4-1E13DC0E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2" y="882914"/>
            <a:ext cx="4536832" cy="5954592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C129198-5FBF-544F-97B4-216B73B4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95" y="849417"/>
            <a:ext cx="4536832" cy="5954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41237-575A-E14A-AA23-782F7BF38955}"/>
              </a:ext>
            </a:extLst>
          </p:cNvPr>
          <p:cNvSpPr txBox="1"/>
          <p:nvPr/>
        </p:nvSpPr>
        <p:spPr>
          <a:xfrm>
            <a:off x="1654769" y="480085"/>
            <a:ext cx="40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TO-HCT116 no </a:t>
            </a:r>
            <a:r>
              <a:rPr lang="en-US" dirty="0" err="1"/>
              <a:t>treatment_p</a:t>
            </a:r>
            <a:r>
              <a:rPr lang="en-US" dirty="0"/>
              <a:t>-𝝲H2AX(S139)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9F250-A94F-904F-B9DA-BF5C5D513013}"/>
              </a:ext>
            </a:extLst>
          </p:cNvPr>
          <p:cNvSpPr txBox="1"/>
          <p:nvPr/>
        </p:nvSpPr>
        <p:spPr>
          <a:xfrm>
            <a:off x="6810570" y="480085"/>
            <a:ext cx="382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TO-HCT116 </a:t>
            </a:r>
            <a:r>
              <a:rPr lang="en-US" dirty="0" err="1"/>
              <a:t>Dox+auxin_p</a:t>
            </a:r>
            <a:r>
              <a:rPr lang="en-US" dirty="0"/>
              <a:t>-𝝲H2AX(S139)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59855-2F01-AC4A-93EE-CB09873D458B}"/>
              </a:ext>
            </a:extLst>
          </p:cNvPr>
          <p:cNvSpPr/>
          <p:nvPr/>
        </p:nvSpPr>
        <p:spPr>
          <a:xfrm>
            <a:off x="1063442" y="3429000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C49FF-BE2C-2A47-8699-59AFAFB157A9}"/>
              </a:ext>
            </a:extLst>
          </p:cNvPr>
          <p:cNvSpPr/>
          <p:nvPr/>
        </p:nvSpPr>
        <p:spPr>
          <a:xfrm>
            <a:off x="6389095" y="2009639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665F61E-F555-B043-927B-1E382C48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626" y="1034921"/>
            <a:ext cx="4436632" cy="5823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82BE05-DD8F-6948-8E86-CF88B878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06" y="1034920"/>
            <a:ext cx="4436632" cy="5823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10A98-B08F-2447-AE81-5352F1F4E6B8}"/>
              </a:ext>
            </a:extLst>
          </p:cNvPr>
          <p:cNvSpPr txBox="1"/>
          <p:nvPr/>
        </p:nvSpPr>
        <p:spPr>
          <a:xfrm>
            <a:off x="1542066" y="526578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</a:t>
            </a:r>
            <a:r>
              <a:rPr lang="en-US" dirty="0" err="1"/>
              <a:t>treatment_p</a:t>
            </a:r>
            <a:r>
              <a:rPr lang="en-US" dirty="0"/>
              <a:t>-𝝲H2AX(S139)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6BB7-3265-6E43-A34E-5897680ADA02}"/>
              </a:ext>
            </a:extLst>
          </p:cNvPr>
          <p:cNvSpPr txBox="1"/>
          <p:nvPr/>
        </p:nvSpPr>
        <p:spPr>
          <a:xfrm>
            <a:off x="7130750" y="556498"/>
            <a:ext cx="37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</a:t>
            </a:r>
            <a:r>
              <a:rPr lang="en-US" dirty="0" err="1"/>
              <a:t>Dox+auxin_p</a:t>
            </a:r>
            <a:r>
              <a:rPr lang="en-US" dirty="0"/>
              <a:t>-𝝲H2AX(S139)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205B2-9828-3940-9FC1-FB331D748C2C}"/>
              </a:ext>
            </a:extLst>
          </p:cNvPr>
          <p:cNvSpPr/>
          <p:nvPr/>
        </p:nvSpPr>
        <p:spPr>
          <a:xfrm>
            <a:off x="2624264" y="3113314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AE64C3-CC52-A74A-A6F4-C826EE7004D5}"/>
              </a:ext>
            </a:extLst>
          </p:cNvPr>
          <p:cNvSpPr/>
          <p:nvPr/>
        </p:nvSpPr>
        <p:spPr>
          <a:xfrm>
            <a:off x="7925601" y="4126334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jellyfish floating in water&#10;&#10;Description automatically generated with low confidence">
            <a:extLst>
              <a:ext uri="{FF2B5EF4-FFF2-40B4-BE49-F238E27FC236}">
                <a16:creationId xmlns:a16="http://schemas.microsoft.com/office/drawing/2014/main" id="{3EB1952A-1D44-6A43-A60A-3FFA6F0A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34" y="977770"/>
            <a:ext cx="4480175" cy="5880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69B853-099B-D34C-9E67-01FF6BDA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45" y="977770"/>
            <a:ext cx="4480175" cy="588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D5632-8743-994D-ABBA-E11EB8DFA021}"/>
              </a:ext>
            </a:extLst>
          </p:cNvPr>
          <p:cNvSpPr txBox="1"/>
          <p:nvPr/>
        </p:nvSpPr>
        <p:spPr>
          <a:xfrm>
            <a:off x="1542066" y="526578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ORC2_H-4 no </a:t>
            </a:r>
            <a:r>
              <a:rPr lang="en-US" dirty="0" err="1"/>
              <a:t>treatment_p</a:t>
            </a:r>
            <a:r>
              <a:rPr lang="en-US" dirty="0"/>
              <a:t>-𝝲H2AX(S139)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178FB-AF1E-3442-92CD-7C2CF8E7435A}"/>
              </a:ext>
            </a:extLst>
          </p:cNvPr>
          <p:cNvSpPr txBox="1"/>
          <p:nvPr/>
        </p:nvSpPr>
        <p:spPr>
          <a:xfrm>
            <a:off x="7130750" y="556498"/>
            <a:ext cx="372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ORC2_H-4 </a:t>
            </a:r>
            <a:r>
              <a:rPr lang="en-US" dirty="0" err="1"/>
              <a:t>Dox+auxin_p</a:t>
            </a:r>
            <a:r>
              <a:rPr lang="en-US" dirty="0"/>
              <a:t>-𝝲H2AX(S139)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27A2B-8807-ED4F-B187-09646D95DEA8}"/>
              </a:ext>
            </a:extLst>
          </p:cNvPr>
          <p:cNvSpPr/>
          <p:nvPr/>
        </p:nvSpPr>
        <p:spPr>
          <a:xfrm>
            <a:off x="2614649" y="3419412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33A3F-E353-6341-8A79-DD94FD83DF69}"/>
              </a:ext>
            </a:extLst>
          </p:cNvPr>
          <p:cNvSpPr/>
          <p:nvPr/>
        </p:nvSpPr>
        <p:spPr>
          <a:xfrm>
            <a:off x="7706267" y="3087325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30BC3EFA-1DC3-1C40-9DA7-429FDDF6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2" y="925830"/>
            <a:ext cx="4519749" cy="5932170"/>
          </a:xfrm>
          <a:prstGeom prst="rect">
            <a:avLst/>
          </a:prstGeom>
        </p:spPr>
      </p:pic>
      <p:pic>
        <p:nvPicPr>
          <p:cNvPr id="20" name="Picture 1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1E4A4B7C-50E4-F548-A437-1BE28615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29" y="925830"/>
            <a:ext cx="4519749" cy="5932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ECBE6-4D37-6849-9247-27C8252B745A}"/>
              </a:ext>
            </a:extLst>
          </p:cNvPr>
          <p:cNvSpPr txBox="1"/>
          <p:nvPr/>
        </p:nvSpPr>
        <p:spPr>
          <a:xfrm>
            <a:off x="1542066" y="526578"/>
            <a:ext cx="39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ORC2_H-5 no </a:t>
            </a:r>
            <a:r>
              <a:rPr lang="en-US" dirty="0" err="1"/>
              <a:t>treatment_p</a:t>
            </a:r>
            <a:r>
              <a:rPr lang="en-US" dirty="0"/>
              <a:t>-𝝲H2AX(S139)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D1858-7299-DC49-A166-DF02AC8C8B90}"/>
              </a:ext>
            </a:extLst>
          </p:cNvPr>
          <p:cNvSpPr txBox="1"/>
          <p:nvPr/>
        </p:nvSpPr>
        <p:spPr>
          <a:xfrm>
            <a:off x="7130750" y="556498"/>
            <a:ext cx="372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ORC2_H-5 </a:t>
            </a:r>
            <a:r>
              <a:rPr lang="en-US" dirty="0" err="1"/>
              <a:t>Dox+auxin_p</a:t>
            </a:r>
            <a:r>
              <a:rPr lang="en-US" dirty="0"/>
              <a:t>-𝝲H2AX(S139)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B4408F-20B0-FC4F-929B-AA36265BC5B7}"/>
              </a:ext>
            </a:extLst>
          </p:cNvPr>
          <p:cNvSpPr/>
          <p:nvPr/>
        </p:nvSpPr>
        <p:spPr>
          <a:xfrm>
            <a:off x="2720639" y="3429000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DB09F-D49C-9D4F-8B93-E28A96C4C2A7}"/>
              </a:ext>
            </a:extLst>
          </p:cNvPr>
          <p:cNvSpPr/>
          <p:nvPr/>
        </p:nvSpPr>
        <p:spPr>
          <a:xfrm>
            <a:off x="7477667" y="3196182"/>
            <a:ext cx="2136958" cy="2026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Hsiang-Chen Chou</dc:creator>
  <cp:lastModifiedBy>Hsiang-Chen Chou</cp:lastModifiedBy>
  <cp:revision>1</cp:revision>
  <dcterms:created xsi:type="dcterms:W3CDTF">2021-01-26T03:22:09Z</dcterms:created>
  <dcterms:modified xsi:type="dcterms:W3CDTF">2021-01-26T03:30:44Z</dcterms:modified>
</cp:coreProperties>
</file>