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243"/>
    <p:restoredTop sz="96327"/>
  </p:normalViewPr>
  <p:slideViewPr>
    <p:cSldViewPr snapToGrid="0" snapToObjects="1">
      <p:cViewPr varScale="1">
        <p:scale>
          <a:sx n="104" d="100"/>
          <a:sy n="104" d="100"/>
        </p:scale>
        <p:origin x="232" y="6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C8662B-C751-674D-AF9E-931040F2BE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7809D4-8735-D942-9F7A-58B13C08BB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523269-E718-0C47-8500-8F15BB4EB3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1127E-F64F-224E-BCD7-7A14FD5F0C21}" type="datetimeFigureOut">
              <a:rPr lang="en-US" smtClean="0"/>
              <a:t>1/26/21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5D0820-6970-2649-BDC5-1EDC256623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69C892-F2D6-654E-B782-4689AFDAD8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85B5C-08FA-5646-9D39-84B7F4E4CA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7618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5C2857-D736-5749-A1D9-71A73D2F0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5C3069-36E7-B940-972F-A0BF189C66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EA977B-4618-DC48-90C0-A0AEFD9761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1127E-F64F-224E-BCD7-7A14FD5F0C21}" type="datetimeFigureOut">
              <a:rPr lang="en-US" smtClean="0"/>
              <a:t>1/26/21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1A0005-6C88-4648-9573-9A9890136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A3F2B1-DB9E-504F-A390-B68EC52C6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85B5C-08FA-5646-9D39-84B7F4E4CA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9420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1D94EEA-0DB0-EB43-BF10-DAB29DC564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2374B3-E704-274F-98E0-A87D551FE4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98F96C-BE59-9B4F-8F93-B2A59E4BA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1127E-F64F-224E-BCD7-7A14FD5F0C21}" type="datetimeFigureOut">
              <a:rPr lang="en-US" smtClean="0"/>
              <a:t>1/26/21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7FA3D5-33DE-614C-A81F-C940C4ACC8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9AF42-050B-DE4D-AAC7-AC8059E62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85B5C-08FA-5646-9D39-84B7F4E4CA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2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2B6ABE-35F6-8647-9867-6B749E840D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1BC692-07E4-A44E-BA8B-B1261A1C19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9570CC-A86B-0349-8510-B722C09D2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1127E-F64F-224E-BCD7-7A14FD5F0C21}" type="datetimeFigureOut">
              <a:rPr lang="en-US" smtClean="0"/>
              <a:t>1/26/21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739645-206D-FA47-9D02-9844DE57C5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939A9-4EE4-5143-8988-3689E7C3C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85B5C-08FA-5646-9D39-84B7F4E4CA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177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A97588-44E7-1E41-A037-591E53D5AA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77E0AE-7641-1B44-A0C0-71D72F8972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675510-CCE1-AA44-A3D9-A4D3891B91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1127E-F64F-224E-BCD7-7A14FD5F0C21}" type="datetimeFigureOut">
              <a:rPr lang="en-US" smtClean="0"/>
              <a:t>1/26/21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D2FB23-29C0-FE4D-AB56-1DD43AFEEF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D48758-53EA-754A-94DE-00DDA37C3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85B5C-08FA-5646-9D39-84B7F4E4CA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085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671A58-A0B0-F24B-94B5-DBD4E642F8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7C37D8-3DE7-ED40-AD46-4FC72F474E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3BC59A-E1B1-7F4E-A472-A79ED88AB1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526F83-EF36-2D42-9B65-F2E5F96772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1127E-F64F-224E-BCD7-7A14FD5F0C21}" type="datetimeFigureOut">
              <a:rPr lang="en-US" smtClean="0"/>
              <a:t>1/26/21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4CC335-43BA-0F46-AE39-996687396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287E67-870C-D845-A4B4-8228B9AFB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85B5C-08FA-5646-9D39-84B7F4E4CA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45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FAC4D2-25A4-254C-BFC3-43758C1F54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E6DB48-5F1C-A145-8648-101A94C633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28FF0C-8473-254A-BF6A-B4E7D154B2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339888-FFD0-1C43-BA1D-5AF9B021E7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CE2AF6D-8F8D-E243-BD56-D7F10D82B9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956955C-7BCB-9C4C-A5A3-BAC2F8183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1127E-F64F-224E-BCD7-7A14FD5F0C21}" type="datetimeFigureOut">
              <a:rPr lang="en-US" smtClean="0"/>
              <a:t>1/26/21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17DD169-F297-ED4A-AA1F-FF87FE7CB4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6238863-22CA-D340-9659-D217CF32C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85B5C-08FA-5646-9D39-84B7F4E4CA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274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86D8C8-D0D3-A345-A1EA-12AC5F40EC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6558C0-9012-664C-9923-42094EE2D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1127E-F64F-224E-BCD7-7A14FD5F0C21}" type="datetimeFigureOut">
              <a:rPr lang="en-US" smtClean="0"/>
              <a:t>1/26/21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AACF50F-5A04-2E41-B95C-50876E00A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C8ECC7-12F7-1546-8945-B1DCFE747A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85B5C-08FA-5646-9D39-84B7F4E4CA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411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ABF36CC-00C7-684B-9E08-F50DF37907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1127E-F64F-224E-BCD7-7A14FD5F0C21}" type="datetimeFigureOut">
              <a:rPr lang="en-US" smtClean="0"/>
              <a:t>1/26/21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A2535B1-FA84-114F-9A54-0E2EDA71E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53C3D9-0D5E-4941-962D-D8B00DE6B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85B5C-08FA-5646-9D39-84B7F4E4CA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804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4EA08F-44CA-D644-B828-00E65BA7F3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D8C5C1-0DC7-6749-A2EC-DF4C4BE50C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3D1502-4D85-0441-9959-E172F1E6E1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CC35EA-00BA-7F46-A2D6-D2AC2D15F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1127E-F64F-224E-BCD7-7A14FD5F0C21}" type="datetimeFigureOut">
              <a:rPr lang="en-US" smtClean="0"/>
              <a:t>1/26/21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4F8533-DE23-084F-8913-CC083226E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A76173-41BC-1F47-8E1D-6B1625224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85B5C-08FA-5646-9D39-84B7F4E4CA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23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608943-F5F1-3F4E-8985-C32A2BC705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D7C0F74-8BC8-824A-BEA9-39CC1ED81F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08F278-0656-2C40-90B2-08597A925A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BAA78D-B719-F048-9563-9A9BB4B3C0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1127E-F64F-224E-BCD7-7A14FD5F0C21}" type="datetimeFigureOut">
              <a:rPr lang="en-US" smtClean="0"/>
              <a:t>1/26/21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D5096B-D34B-D247-A68C-CE6770824D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FE0EF2-4CBC-8F48-9CCE-5DD285B42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85B5C-08FA-5646-9D39-84B7F4E4CA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943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4B6D90F-08CC-CE4A-8CD1-EC0F80F47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751C92-903D-AC42-96BA-28C9B63A55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1D3B5F-4539-9843-97B6-D0C63B121A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A1127E-F64F-224E-BCD7-7A14FD5F0C21}" type="datetimeFigureOut">
              <a:rPr lang="en-US" smtClean="0"/>
              <a:t>1/26/21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12DDD5-CDFD-E14D-A51B-3FB2C2B8B0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8B5394-BB27-ED4A-ADC0-7808B51B68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D85B5C-08FA-5646-9D39-84B7F4E4CA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325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3BE41D0-0A25-D34D-A409-86A943979E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1199" y="819496"/>
            <a:ext cx="4573177" cy="6002295"/>
          </a:xfrm>
          <a:prstGeom prst="rect">
            <a:avLst/>
          </a:prstGeom>
        </p:spPr>
      </p:pic>
      <p:pic>
        <p:nvPicPr>
          <p:cNvPr id="13" name="Picture 12" descr="A picture containing text&#10;&#10;Description automatically generated">
            <a:extLst>
              <a:ext uri="{FF2B5EF4-FFF2-40B4-BE49-F238E27FC236}">
                <a16:creationId xmlns:a16="http://schemas.microsoft.com/office/drawing/2014/main" id="{0E1FA19D-5E05-994F-A77E-1F1728D3D7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49563" y="819497"/>
            <a:ext cx="4573177" cy="600229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C2D41237-575A-E14A-AA23-782F7BF38955}"/>
              </a:ext>
            </a:extLst>
          </p:cNvPr>
          <p:cNvSpPr txBox="1"/>
          <p:nvPr/>
        </p:nvSpPr>
        <p:spPr>
          <a:xfrm>
            <a:off x="1850917" y="450165"/>
            <a:ext cx="32882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TO-HCT116 no </a:t>
            </a:r>
            <a:r>
              <a:rPr lang="en-US" dirty="0" err="1"/>
              <a:t>treatment_CENPC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CA9F250-A94F-904F-B9DA-BF5C5D513013}"/>
              </a:ext>
            </a:extLst>
          </p:cNvPr>
          <p:cNvSpPr txBox="1"/>
          <p:nvPr/>
        </p:nvSpPr>
        <p:spPr>
          <a:xfrm>
            <a:off x="6810570" y="480085"/>
            <a:ext cx="30746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TO-HCT116 </a:t>
            </a:r>
            <a:r>
              <a:rPr lang="en-US" dirty="0" err="1"/>
              <a:t>Dox+auxin_CENPC</a:t>
            </a:r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4259855-2F01-AC4A-93EE-CB09873D458B}"/>
              </a:ext>
            </a:extLst>
          </p:cNvPr>
          <p:cNvSpPr/>
          <p:nvPr/>
        </p:nvSpPr>
        <p:spPr>
          <a:xfrm>
            <a:off x="2046350" y="3612759"/>
            <a:ext cx="2303227" cy="209606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3E3CAD6-2077-A146-941E-E31757466BE1}"/>
              </a:ext>
            </a:extLst>
          </p:cNvPr>
          <p:cNvSpPr/>
          <p:nvPr/>
        </p:nvSpPr>
        <p:spPr>
          <a:xfrm>
            <a:off x="8044249" y="4436077"/>
            <a:ext cx="2259507" cy="2211858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7626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B9010A98-B08F-2447-AE81-5352F1F4E6B8}"/>
              </a:ext>
            </a:extLst>
          </p:cNvPr>
          <p:cNvSpPr txBox="1"/>
          <p:nvPr/>
        </p:nvSpPr>
        <p:spPr>
          <a:xfrm>
            <a:off x="1542066" y="526578"/>
            <a:ext cx="32435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ORC2_H-2 no </a:t>
            </a:r>
            <a:r>
              <a:rPr lang="en-US" dirty="0" err="1"/>
              <a:t>treatment_CENPC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9446BB7-3265-6E43-A34E-5897680ADA02}"/>
              </a:ext>
            </a:extLst>
          </p:cNvPr>
          <p:cNvSpPr txBox="1"/>
          <p:nvPr/>
        </p:nvSpPr>
        <p:spPr>
          <a:xfrm>
            <a:off x="7130750" y="556498"/>
            <a:ext cx="2976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ORC2_H-2 </a:t>
            </a:r>
            <a:r>
              <a:rPr lang="en-US" dirty="0" err="1"/>
              <a:t>Dox+auxin_CENPC</a:t>
            </a:r>
            <a:endParaRPr lang="en-US" dirty="0"/>
          </a:p>
        </p:txBody>
      </p:sp>
      <p:pic>
        <p:nvPicPr>
          <p:cNvPr id="4" name="Picture 3" descr="A picture containing night sky&#10;&#10;Description automatically generated">
            <a:extLst>
              <a:ext uri="{FF2B5EF4-FFF2-40B4-BE49-F238E27FC236}">
                <a16:creationId xmlns:a16="http://schemas.microsoft.com/office/drawing/2014/main" id="{5ECAFE23-7411-2842-B832-32D827DB19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1270397" y="925830"/>
            <a:ext cx="4527850" cy="5942803"/>
          </a:xfrm>
          <a:prstGeom prst="rect">
            <a:avLst/>
          </a:prstGeom>
        </p:spPr>
      </p:pic>
      <p:pic>
        <p:nvPicPr>
          <p:cNvPr id="11" name="Picture 10" descr="A screenshot of a computer&#10;&#10;Description automatically generated with medium confidence">
            <a:extLst>
              <a:ext uri="{FF2B5EF4-FFF2-40B4-BE49-F238E27FC236}">
                <a16:creationId xmlns:a16="http://schemas.microsoft.com/office/drawing/2014/main" id="{2898607D-2AFF-D445-B451-59F114500C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9869" y="925830"/>
            <a:ext cx="4527850" cy="5942803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88CD1132-E0F3-C74A-A905-2F249293B1EE}"/>
              </a:ext>
            </a:extLst>
          </p:cNvPr>
          <p:cNvSpPr/>
          <p:nvPr/>
        </p:nvSpPr>
        <p:spPr>
          <a:xfrm>
            <a:off x="2606129" y="2904408"/>
            <a:ext cx="2179454" cy="224836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39E33A2-2A3F-D249-BE0F-3BC88677BA97}"/>
              </a:ext>
            </a:extLst>
          </p:cNvPr>
          <p:cNvSpPr/>
          <p:nvPr/>
        </p:nvSpPr>
        <p:spPr>
          <a:xfrm>
            <a:off x="7602229" y="4215947"/>
            <a:ext cx="2183130" cy="1873641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9924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867D5632-8743-994D-ABBA-E11EB8DFA021}"/>
              </a:ext>
            </a:extLst>
          </p:cNvPr>
          <p:cNvSpPr txBox="1"/>
          <p:nvPr/>
        </p:nvSpPr>
        <p:spPr>
          <a:xfrm>
            <a:off x="1542066" y="526578"/>
            <a:ext cx="31906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ORC2_H-4 no </a:t>
            </a:r>
            <a:r>
              <a:rPr lang="en-US" dirty="0" err="1"/>
              <a:t>treatment_CENPC</a:t>
            </a:r>
            <a:endParaRPr lang="en-US" dirty="0"/>
          </a:p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E2178FB-AF1E-3442-92CD-7C2CF8E7435A}"/>
              </a:ext>
            </a:extLst>
          </p:cNvPr>
          <p:cNvSpPr txBox="1"/>
          <p:nvPr/>
        </p:nvSpPr>
        <p:spPr>
          <a:xfrm>
            <a:off x="7130750" y="556498"/>
            <a:ext cx="29240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ORC2_H-4 </a:t>
            </a:r>
            <a:r>
              <a:rPr lang="en-US" dirty="0" err="1"/>
              <a:t>Dox+auxin_CENPC</a:t>
            </a:r>
            <a:endParaRPr lang="en-US" dirty="0"/>
          </a:p>
        </p:txBody>
      </p:sp>
      <p:pic>
        <p:nvPicPr>
          <p:cNvPr id="4" name="Picture 3" descr="A screenshot of a computer&#10;&#10;Description automatically generated with low confidence">
            <a:extLst>
              <a:ext uri="{FF2B5EF4-FFF2-40B4-BE49-F238E27FC236}">
                <a16:creationId xmlns:a16="http://schemas.microsoft.com/office/drawing/2014/main" id="{5B1ACB5C-75F1-D74D-8D8A-E1B2D1D880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5928" y="925830"/>
            <a:ext cx="4519749" cy="5932170"/>
          </a:xfrm>
          <a:prstGeom prst="rect">
            <a:avLst/>
          </a:prstGeom>
        </p:spPr>
      </p:pic>
      <p:pic>
        <p:nvPicPr>
          <p:cNvPr id="11" name="Picture 10" descr="A screenshot of a computer screen&#10;&#10;Description automatically generated with low confidence">
            <a:extLst>
              <a:ext uri="{FF2B5EF4-FFF2-40B4-BE49-F238E27FC236}">
                <a16:creationId xmlns:a16="http://schemas.microsoft.com/office/drawing/2014/main" id="{B4268CB9-4FA1-5441-90B6-A13DD2ADD9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2910" y="925830"/>
            <a:ext cx="4519749" cy="593217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D491937C-6DDC-1540-943E-D8D548FB07DE}"/>
              </a:ext>
            </a:extLst>
          </p:cNvPr>
          <p:cNvSpPr/>
          <p:nvPr/>
        </p:nvSpPr>
        <p:spPr>
          <a:xfrm>
            <a:off x="1777593" y="3274542"/>
            <a:ext cx="2188926" cy="2081494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8F38A17-709A-CE46-A5DD-177FA87B04B5}"/>
              </a:ext>
            </a:extLst>
          </p:cNvPr>
          <p:cNvSpPr/>
          <p:nvPr/>
        </p:nvSpPr>
        <p:spPr>
          <a:xfrm>
            <a:off x="7772400" y="3188044"/>
            <a:ext cx="2033070" cy="2167991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7973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BAAECBE6-4D37-6849-9247-27C8252B745A}"/>
              </a:ext>
            </a:extLst>
          </p:cNvPr>
          <p:cNvSpPr txBox="1"/>
          <p:nvPr/>
        </p:nvSpPr>
        <p:spPr>
          <a:xfrm>
            <a:off x="1542066" y="526578"/>
            <a:ext cx="31906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ORC2_H-5 no </a:t>
            </a:r>
            <a:r>
              <a:rPr lang="en-US" dirty="0" err="1"/>
              <a:t>treatment_CENPC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61D1858-7299-DC49-A166-DF02AC8C8B90}"/>
              </a:ext>
            </a:extLst>
          </p:cNvPr>
          <p:cNvSpPr txBox="1"/>
          <p:nvPr/>
        </p:nvSpPr>
        <p:spPr>
          <a:xfrm>
            <a:off x="7130750" y="556498"/>
            <a:ext cx="29240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ORC2_H-5 </a:t>
            </a:r>
            <a:r>
              <a:rPr lang="en-US" dirty="0" err="1"/>
              <a:t>Dox+auxin_CENPC</a:t>
            </a:r>
            <a:endParaRPr lang="en-US" dirty="0"/>
          </a:p>
        </p:txBody>
      </p:sp>
      <p:pic>
        <p:nvPicPr>
          <p:cNvPr id="4" name="Picture 3" descr="A screenshot of a computer&#10;&#10;Description automatically generated with medium confidence">
            <a:extLst>
              <a:ext uri="{FF2B5EF4-FFF2-40B4-BE49-F238E27FC236}">
                <a16:creationId xmlns:a16="http://schemas.microsoft.com/office/drawing/2014/main" id="{A21D69A2-EE54-8E45-95C4-0FEEF7AD3E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5761" y="925830"/>
            <a:ext cx="4519749" cy="5932170"/>
          </a:xfrm>
          <a:prstGeom prst="rect">
            <a:avLst/>
          </a:prstGeom>
        </p:spPr>
      </p:pic>
      <p:pic>
        <p:nvPicPr>
          <p:cNvPr id="10" name="Picture 9" descr="A screenshot of a computer&#10;&#10;Description automatically generated with medium confidence">
            <a:extLst>
              <a:ext uri="{FF2B5EF4-FFF2-40B4-BE49-F238E27FC236}">
                <a16:creationId xmlns:a16="http://schemas.microsoft.com/office/drawing/2014/main" id="{734BD78B-9AAF-5F42-9C15-4A678958BC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2910" y="925830"/>
            <a:ext cx="4519749" cy="593217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05B302AB-85CB-134A-BBD9-0DD5F6C73132}"/>
              </a:ext>
            </a:extLst>
          </p:cNvPr>
          <p:cNvSpPr/>
          <p:nvPr/>
        </p:nvSpPr>
        <p:spPr>
          <a:xfrm>
            <a:off x="2164070" y="2697123"/>
            <a:ext cx="2210222" cy="210965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0272783-5779-9E48-B751-832EE82649F2}"/>
              </a:ext>
            </a:extLst>
          </p:cNvPr>
          <p:cNvSpPr/>
          <p:nvPr/>
        </p:nvSpPr>
        <p:spPr>
          <a:xfrm>
            <a:off x="7130750" y="3186141"/>
            <a:ext cx="2183130" cy="194191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2349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56</Words>
  <Application>Microsoft Macintosh PowerPoint</Application>
  <PresentationFormat>Widescreen</PresentationFormat>
  <Paragraphs>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Hsiang-Chen Chou</dc:creator>
  <cp:lastModifiedBy>Hsiang-Chen Chou</cp:lastModifiedBy>
  <cp:revision>4</cp:revision>
  <dcterms:created xsi:type="dcterms:W3CDTF">2021-01-26T15:13:57Z</dcterms:created>
  <dcterms:modified xsi:type="dcterms:W3CDTF">2021-01-26T16:12:05Z</dcterms:modified>
</cp:coreProperties>
</file>