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7872"/>
  </p:normalViewPr>
  <p:slideViewPr>
    <p:cSldViewPr snapToGrid="0" snapToObjects="1">
      <p:cViewPr varScale="1">
        <p:scale>
          <a:sx n="122" d="100"/>
          <a:sy n="122" d="100"/>
        </p:scale>
        <p:origin x="7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EA507-E60A-C34B-A2AA-8F4025246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F981E-8AB5-6D4E-BDB1-3D1F1850A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DFB27-2F0A-8344-B64E-62BD8CB01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C9F34-DB22-DD4C-A0C3-FCA0DFA0A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3859-C9F3-AB40-8B00-D22EEF73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0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EEC4-B027-8D4F-B4D1-9ECB8FF1A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A1207-BDA1-DD4D-B0D0-01F08834F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707DF-16E6-E844-A3BB-C8C4F6BE5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F6385-DC2B-D44A-BFD3-789BBF38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0227-5FFD-4E40-A967-D073256D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3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56214-3AA2-1F40-B709-6435F3D59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729EC-9AC8-9D47-BBEB-17C66E8BE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4F203-68A7-EE49-BE5C-9D16B2E30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2C4C9-B918-7442-A54A-F282A5E6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93A1-E21B-5C42-B165-C155A6B6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8279-14FF-BD4E-8F5C-64A8F7F90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5B6B-0076-7F4D-89B6-C237F3476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A8CF3-0E81-2345-9230-BFCD6B40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8AA08-0DEA-D04E-9B0A-A96AE7AF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04C81-3389-E843-A05F-3D8FDB2B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0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8D844-73D5-8E42-B038-DF50726AA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14B52-2A18-4E4E-9339-A53E49404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84A5-C13B-3D45-A492-2F2AA769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C8623-9F03-BD4C-A138-CE34244D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207E3-418A-E14F-AF52-40332534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3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4CDC5-DFBE-0A43-A479-975287AB1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4109-BB02-3A44-8FB9-76B8412D9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F4E34-E3F5-7B4D-8279-B3CA8DB0D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F8CA7-1A26-6144-A28E-2DE42C63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27EB3-B369-BD40-95F9-6C53C1FE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2D3A6-C468-E347-B116-DA6C930C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0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1BAA-EBF5-7C4B-BE73-50BE37FA7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C9F6C4-6B81-2147-8254-A51CD2D12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29254-06E3-8344-A69B-3B678604F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99B132-C2A9-BF40-87BC-6919A21AF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530CA-0D81-7543-B023-9B1247126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0EDBCF-D516-8544-A132-3E3D0107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F663CE-A04B-2041-BC64-FECECEB85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CC4E39-5F4F-F344-B13B-B2C3EE62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CAD1-98F6-D741-B4CA-D5669612C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5BAD28-7453-E848-B536-7726B465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36FAC-18FC-C24E-A7A7-6699D8F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706C7-A56A-9445-8A79-71DBC65DD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A8FF6E-D367-2E41-9CA3-99BF3891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DF6721-3927-EA4B-9FA6-B8300F9D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DFAFB-4BB4-F14C-9933-F38774F3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1A92-9C49-C040-9A03-3C4FBA758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6D2D-CDDB-4940-8FD3-BB39CBA3D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060189-C016-BD43-BB9C-F312B4B89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B0DE4-6AF2-674E-9CD8-7A941079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E68B8-1662-A945-89DB-F94ECD48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5839BF-15E3-C640-9EF7-D11A98E0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2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2F705-4E34-2142-AD5E-B6513CC3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D2791-0AE7-1042-92C9-685C987F7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E41EF-F7A6-7345-A775-3E8407C07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4F35C-43B6-0C46-8930-EBFBC7B3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08CB1-189F-EC46-A1C6-422F8980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B9E33-F7D6-894D-AD32-6804A35A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0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E8489-2C4B-0245-937F-392FEECB7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765AE6-D963-7047-82C5-F4A6BEDFA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6147-C559-3F4D-955D-EBA3B2BF3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5628-899B-1749-B03D-FA6D46C06928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331C-5B0D-D546-AFE7-A66AE10116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6BF16-0D6F-A447-9E3B-34DFE8C279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469B-4BFD-694F-9995-E3D87E648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71AFE312-A3E1-1A47-AD3C-38BA259E0341}"/>
              </a:ext>
            </a:extLst>
          </p:cNvPr>
          <p:cNvSpPr txBox="1"/>
          <p:nvPr/>
        </p:nvSpPr>
        <p:spPr>
          <a:xfrm>
            <a:off x="809897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5 min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6E6E68-8173-5F49-B9F6-9B12E9B79F5B}"/>
              </a:ext>
            </a:extLst>
          </p:cNvPr>
          <p:cNvSpPr txBox="1"/>
          <p:nvPr/>
        </p:nvSpPr>
        <p:spPr>
          <a:xfrm>
            <a:off x="218050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0 min</a:t>
            </a:r>
          </a:p>
        </p:txBody>
      </p:sp>
      <p:pic>
        <p:nvPicPr>
          <p:cNvPr id="8" name="Picture 7" descr="A picture containing blur&#10;&#10;Description automatically generated">
            <a:extLst>
              <a:ext uri="{FF2B5EF4-FFF2-40B4-BE49-F238E27FC236}">
                <a16:creationId xmlns:a16="http://schemas.microsoft.com/office/drawing/2014/main" id="{9A5285DB-3BA7-0048-B903-B677652C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152" y="646331"/>
            <a:ext cx="4694119" cy="6161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6BA074-1CA9-E540-BA6A-4F5AA9280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938" y="646331"/>
            <a:ext cx="4694119" cy="6161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888026F-52AE-414F-8A04-C70FEF9766C5}"/>
              </a:ext>
            </a:extLst>
          </p:cNvPr>
          <p:cNvSpPr/>
          <p:nvPr/>
        </p:nvSpPr>
        <p:spPr>
          <a:xfrm>
            <a:off x="2081190" y="5602013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1BCE44-BA82-2245-B609-50EC322E9B76}"/>
              </a:ext>
            </a:extLst>
          </p:cNvPr>
          <p:cNvSpPr/>
          <p:nvPr/>
        </p:nvSpPr>
        <p:spPr>
          <a:xfrm>
            <a:off x="7362638" y="5491710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5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37AC8F3-3C7C-1445-8821-3ACBF0210A1D}"/>
              </a:ext>
            </a:extLst>
          </p:cNvPr>
          <p:cNvSpPr txBox="1"/>
          <p:nvPr/>
        </p:nvSpPr>
        <p:spPr>
          <a:xfrm>
            <a:off x="809897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15 min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113EC8-4925-F24C-A592-8952621566EC}"/>
              </a:ext>
            </a:extLst>
          </p:cNvPr>
          <p:cNvSpPr txBox="1"/>
          <p:nvPr/>
        </p:nvSpPr>
        <p:spPr>
          <a:xfrm>
            <a:off x="218050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10 min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56B7C0-FD21-354F-A899-BD9BC039D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94" y="723902"/>
            <a:ext cx="4673599" cy="61340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773280-0BAC-E04A-A62D-0D71AC93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510" y="723902"/>
            <a:ext cx="4673599" cy="613409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F977C5-347C-E24E-A704-9E6931D68315}"/>
              </a:ext>
            </a:extLst>
          </p:cNvPr>
          <p:cNvSpPr/>
          <p:nvPr/>
        </p:nvSpPr>
        <p:spPr>
          <a:xfrm>
            <a:off x="2075934" y="5575793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63B04D-09C5-E248-A0CB-7B863AE3E97D}"/>
              </a:ext>
            </a:extLst>
          </p:cNvPr>
          <p:cNvSpPr/>
          <p:nvPr/>
        </p:nvSpPr>
        <p:spPr>
          <a:xfrm>
            <a:off x="7541314" y="5575792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C018F1B-A7CF-334D-877D-E05D86EDE308}"/>
              </a:ext>
            </a:extLst>
          </p:cNvPr>
          <p:cNvSpPr txBox="1"/>
          <p:nvPr/>
        </p:nvSpPr>
        <p:spPr>
          <a:xfrm>
            <a:off x="809897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25 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5C6256-5849-284B-B236-2AE60861733A}"/>
              </a:ext>
            </a:extLst>
          </p:cNvPr>
          <p:cNvSpPr txBox="1"/>
          <p:nvPr/>
        </p:nvSpPr>
        <p:spPr>
          <a:xfrm>
            <a:off x="218050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20 min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2EF340D-B399-E048-A1CA-B7F915BD9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599" y="751489"/>
            <a:ext cx="4652580" cy="6106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6B4306-2F18-1046-A2FF-B9BE4CC5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310" y="751488"/>
            <a:ext cx="4652580" cy="610651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A073596-6D67-484F-A9B8-EA28FCBA108D}"/>
              </a:ext>
            </a:extLst>
          </p:cNvPr>
          <p:cNvSpPr/>
          <p:nvPr/>
        </p:nvSpPr>
        <p:spPr>
          <a:xfrm>
            <a:off x="2180501" y="5575793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DAE33F-22C3-2F49-92AF-8607DD4A2EC2}"/>
              </a:ext>
            </a:extLst>
          </p:cNvPr>
          <p:cNvSpPr/>
          <p:nvPr/>
        </p:nvSpPr>
        <p:spPr>
          <a:xfrm>
            <a:off x="7814582" y="5575792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0DFD0F-46C0-C440-A6AD-7D54D0BF68CE}"/>
              </a:ext>
            </a:extLst>
          </p:cNvPr>
          <p:cNvSpPr txBox="1"/>
          <p:nvPr/>
        </p:nvSpPr>
        <p:spPr>
          <a:xfrm>
            <a:off x="809897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35 min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0FED7-149E-F64D-B198-ED6EF9099F13}"/>
              </a:ext>
            </a:extLst>
          </p:cNvPr>
          <p:cNvSpPr txBox="1"/>
          <p:nvPr/>
        </p:nvSpPr>
        <p:spPr>
          <a:xfrm>
            <a:off x="2180501" y="0"/>
            <a:ext cx="1951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HCT116 </a:t>
            </a:r>
            <a:r>
              <a:rPr lang="en-US" dirty="0" err="1"/>
              <a:t>Dox+auxin</a:t>
            </a:r>
            <a:endParaRPr lang="en-US" dirty="0"/>
          </a:p>
          <a:p>
            <a:r>
              <a:rPr lang="en-US" dirty="0"/>
              <a:t>30 min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4A82F6-EC0E-8B47-AA66-B1F8F1BC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73" y="659774"/>
            <a:ext cx="4722458" cy="6198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11EFBB-EAD8-8949-8561-3D8D2528B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901" y="659774"/>
            <a:ext cx="4722458" cy="619822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7B2DF7-A679-8A43-8257-E62C145D9990}"/>
              </a:ext>
            </a:extLst>
          </p:cNvPr>
          <p:cNvSpPr/>
          <p:nvPr/>
        </p:nvSpPr>
        <p:spPr>
          <a:xfrm>
            <a:off x="2422776" y="5617834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95CE1-CBCA-1B45-8040-937808328472}"/>
              </a:ext>
            </a:extLst>
          </p:cNvPr>
          <p:cNvSpPr/>
          <p:nvPr/>
        </p:nvSpPr>
        <p:spPr>
          <a:xfrm>
            <a:off x="7804073" y="5572915"/>
            <a:ext cx="872217" cy="73373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8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48</Words>
  <Application>Microsoft Macintosh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Hsiang-Chen Chou</dc:creator>
  <cp:lastModifiedBy>Hsiang-Chen Chou</cp:lastModifiedBy>
  <cp:revision>2</cp:revision>
  <dcterms:created xsi:type="dcterms:W3CDTF">2021-01-26T16:25:36Z</dcterms:created>
  <dcterms:modified xsi:type="dcterms:W3CDTF">2021-01-26T16:50:01Z</dcterms:modified>
</cp:coreProperties>
</file>