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47"/>
    <p:restoredTop sz="96327"/>
  </p:normalViewPr>
  <p:slideViewPr>
    <p:cSldViewPr snapToGrid="0" snapToObjects="1">
      <p:cViewPr varScale="1">
        <p:scale>
          <a:sx n="167" d="100"/>
          <a:sy n="167" d="100"/>
        </p:scale>
        <p:origin x="17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C166-BDD1-6944-B8B8-113B9F56B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480E2-92A5-2A4A-A919-112B6FD11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2B64-AC13-8741-92E8-1003D3DB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422B8-9888-F64C-AD9B-128C2168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F830A-988A-374A-BB0D-EAA1C598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6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A855-72F9-9C4A-BEE0-6C1450BB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F427C-5882-2949-8F5A-EC8BFAEDB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D3416-6E1A-8A48-8208-D47F630D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462A2-7CAD-5442-B9BF-109151B2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908E9-E07A-644B-A09F-65BAC971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8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81346-B3DD-DA4C-9E32-A4526E862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E197D-A265-774D-BE76-AFE589BB0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AE372-1315-474E-BEB0-90AFB675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F75BE-E51D-E741-A15E-285548BD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798C2-3783-4D48-9025-E360CE8F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5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6658-E558-DA4B-B5F8-0DAB861C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B3EC3-28B6-9245-BF6B-8B6D11E2A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563D5-82BA-0E4C-9F63-8C6157DD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33EC-C83B-814E-8747-020C5206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9B91-3461-6840-A007-328520AD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1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35D9-D04E-8747-959D-8F2E1B07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B79E7-6712-F24D-A40B-E7C8C0E71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49F97-5AE6-8240-A1F9-8839FA13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DF955-7FA3-8041-92D5-EA122B89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C1447-9E0B-4E4C-9E7D-04D88BE2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5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EBDE-85BB-2D4C-9CDB-86423FA5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880D8-A83B-8B41-A22A-24BDAB526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B8EDB-D47D-F341-9CA7-5C5F2A955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9E264-8A5D-A04A-BB64-CD6C9961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B3F1F-6599-9D40-AADA-DB6F2B8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D4095-1925-154E-B1E3-3024D562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1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3052-BDA3-6B4D-A430-F5B4AF4F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997AA-43F2-6045-A04D-B39311D30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F035C-FA26-5F45-81AF-7EF787A36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FC5F2-AD48-B94B-9D28-5AD52EE60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A9428-5325-664D-9E07-59F8CE64F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F4812-C62C-2E47-ABA8-1BE9AA0D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F3E41-D018-9449-A542-C2739D07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CF73F1-355E-7E42-A757-C4B4CC6C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9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FFC9-7D73-4349-BE51-7BDB80BB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30E15-8659-D94C-9BF2-1CE6065F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5DDC8-7D08-2340-B007-39220C72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2E8A7-43A7-2942-B8C8-FE1CA234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1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F5D1E-3C07-B940-BC00-07E40FBC9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7DFF8-45AB-DF4F-88B0-3CF7CF22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B248E-9642-804A-9106-6ED6181F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5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70F7-8250-0649-A503-5558E832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D2D2C-1F06-634B-AD04-23958E73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A925B-CF33-E645-B5F5-74D7B2928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3C046-CEDA-6F41-BC64-06A5D17C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200B5-AE1B-C744-922C-0605F10E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AC12F-E5DB-144D-9D1C-7D05F3D3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5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DD0E-7101-3047-8996-9C1799B1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5EA70-2F4E-B041-B7A6-9A70E8151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C0387-8EA4-504B-B551-918C299A8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05AC6-8B38-C34D-8D20-EEEF7D07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EB72B-0793-A24C-B058-92B2A5A4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326B2-6C41-594A-B34C-D69040DD0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6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62EB9-E90D-0C4D-A0AA-390FB5EA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9DC9D-1F82-BB48-8786-A7BE3C9E2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AD1DB-ECD8-5646-A975-63E7CF741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26AA-9034-6542-96CE-20B738BFDFF2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621F5-9362-C44C-80BB-68FB23F86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B36A5-1A62-454E-B055-55746BC33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F226-937C-6C4C-B3A7-30B3C60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1AFE312-A3E1-1A47-AD3C-38BA259E0341}"/>
              </a:ext>
            </a:extLst>
          </p:cNvPr>
          <p:cNvSpPr txBox="1"/>
          <p:nvPr/>
        </p:nvSpPr>
        <p:spPr>
          <a:xfrm>
            <a:off x="8098971" y="0"/>
            <a:ext cx="244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ORC2_H-2 no treatment</a:t>
            </a:r>
          </a:p>
          <a:p>
            <a:r>
              <a:rPr lang="en-US" dirty="0"/>
              <a:t>5 min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6E6E68-8173-5F49-B9F6-9B12E9B79F5B}"/>
              </a:ext>
            </a:extLst>
          </p:cNvPr>
          <p:cNvSpPr txBox="1"/>
          <p:nvPr/>
        </p:nvSpPr>
        <p:spPr>
          <a:xfrm>
            <a:off x="2180501" y="0"/>
            <a:ext cx="244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ORC2_H-2 no treatment</a:t>
            </a:r>
          </a:p>
          <a:p>
            <a:r>
              <a:rPr lang="en-US" dirty="0"/>
              <a:t>0 min</a:t>
            </a:r>
          </a:p>
        </p:txBody>
      </p:sp>
      <p:pic>
        <p:nvPicPr>
          <p:cNvPr id="3" name="Picture 2" descr="A picture containing blur, light, night sky&#10;&#10;Description automatically generated">
            <a:extLst>
              <a:ext uri="{FF2B5EF4-FFF2-40B4-BE49-F238E27FC236}">
                <a16:creationId xmlns:a16="http://schemas.microsoft.com/office/drawing/2014/main" id="{71FCE69B-DA4D-E347-B2E1-50437432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13" y="746760"/>
            <a:ext cx="4656183" cy="6111240"/>
          </a:xfrm>
          <a:prstGeom prst="rect">
            <a:avLst/>
          </a:prstGeom>
        </p:spPr>
      </p:pic>
      <p:pic>
        <p:nvPicPr>
          <p:cNvPr id="6" name="Picture 5" descr="A picture containing light, blur, night sky&#10;&#10;Description automatically generated">
            <a:extLst>
              <a:ext uri="{FF2B5EF4-FFF2-40B4-BE49-F238E27FC236}">
                <a16:creationId xmlns:a16="http://schemas.microsoft.com/office/drawing/2014/main" id="{79C6BF3C-E907-F841-A989-CC4D1EA63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199" y="746760"/>
            <a:ext cx="4656183" cy="61112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CB8E71-69AB-9F4B-A4E5-4FB204A2115B}"/>
              </a:ext>
            </a:extLst>
          </p:cNvPr>
          <p:cNvSpPr/>
          <p:nvPr/>
        </p:nvSpPr>
        <p:spPr>
          <a:xfrm>
            <a:off x="2907620" y="3108960"/>
            <a:ext cx="994188" cy="7696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8261D-E871-614E-A965-6A7C96E0241F}"/>
              </a:ext>
            </a:extLst>
          </p:cNvPr>
          <p:cNvSpPr/>
          <p:nvPr/>
        </p:nvSpPr>
        <p:spPr>
          <a:xfrm>
            <a:off x="8014102" y="3162300"/>
            <a:ext cx="994188" cy="7696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7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7AC8F3-3C7C-1445-8821-3ACBF0210A1D}"/>
              </a:ext>
            </a:extLst>
          </p:cNvPr>
          <p:cNvSpPr txBox="1"/>
          <p:nvPr/>
        </p:nvSpPr>
        <p:spPr>
          <a:xfrm>
            <a:off x="8098971" y="0"/>
            <a:ext cx="244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ORC2_H-2 no treatment</a:t>
            </a:r>
          </a:p>
          <a:p>
            <a:r>
              <a:rPr lang="en-US" dirty="0"/>
              <a:t>15 min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13EC8-4925-F24C-A592-8952621566EC}"/>
              </a:ext>
            </a:extLst>
          </p:cNvPr>
          <p:cNvSpPr txBox="1"/>
          <p:nvPr/>
        </p:nvSpPr>
        <p:spPr>
          <a:xfrm>
            <a:off x="2180501" y="0"/>
            <a:ext cx="244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ORC2_H-2 no treatment</a:t>
            </a:r>
          </a:p>
          <a:p>
            <a:r>
              <a:rPr lang="en-US" dirty="0"/>
              <a:t>10 min</a:t>
            </a:r>
          </a:p>
        </p:txBody>
      </p:sp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EEE546BF-5498-4C48-A725-9D1436E8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81" y="683895"/>
            <a:ext cx="4704080" cy="6174105"/>
          </a:xfrm>
          <a:prstGeom prst="rect">
            <a:avLst/>
          </a:prstGeom>
        </p:spPr>
      </p:pic>
      <p:pic>
        <p:nvPicPr>
          <p:cNvPr id="5" name="Picture 4" descr="A picture containing blur&#10;&#10;Description automatically generated">
            <a:extLst>
              <a:ext uri="{FF2B5EF4-FFF2-40B4-BE49-F238E27FC236}">
                <a16:creationId xmlns:a16="http://schemas.microsoft.com/office/drawing/2014/main" id="{01662AC0-1E04-B541-9DD7-E6B03E278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340" y="683895"/>
            <a:ext cx="4704080" cy="61741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1CD85C-8F79-C442-877B-1477824F46FC}"/>
              </a:ext>
            </a:extLst>
          </p:cNvPr>
          <p:cNvSpPr/>
          <p:nvPr/>
        </p:nvSpPr>
        <p:spPr>
          <a:xfrm>
            <a:off x="2907620" y="3329940"/>
            <a:ext cx="994188" cy="7696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4ED1EF-D5C8-2842-B7DF-DE3D74A0823A}"/>
              </a:ext>
            </a:extLst>
          </p:cNvPr>
          <p:cNvSpPr/>
          <p:nvPr/>
        </p:nvSpPr>
        <p:spPr>
          <a:xfrm>
            <a:off x="8014102" y="3329940"/>
            <a:ext cx="994188" cy="7696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C018F1B-A7CF-334D-877D-E05D86EDE308}"/>
              </a:ext>
            </a:extLst>
          </p:cNvPr>
          <p:cNvSpPr txBox="1"/>
          <p:nvPr/>
        </p:nvSpPr>
        <p:spPr>
          <a:xfrm>
            <a:off x="8098971" y="0"/>
            <a:ext cx="244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ORC2_H-2 no treatment</a:t>
            </a:r>
          </a:p>
          <a:p>
            <a:r>
              <a:rPr lang="en-US" dirty="0"/>
              <a:t>25 min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C6256-5849-284B-B236-2AE60861733A}"/>
              </a:ext>
            </a:extLst>
          </p:cNvPr>
          <p:cNvSpPr txBox="1"/>
          <p:nvPr/>
        </p:nvSpPr>
        <p:spPr>
          <a:xfrm>
            <a:off x="2180501" y="0"/>
            <a:ext cx="244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ORC2_H-2 no treatment</a:t>
            </a:r>
          </a:p>
          <a:p>
            <a:r>
              <a:rPr lang="en-US" dirty="0"/>
              <a:t>20 min</a:t>
            </a:r>
          </a:p>
        </p:txBody>
      </p:sp>
      <p:pic>
        <p:nvPicPr>
          <p:cNvPr id="3" name="Picture 2" descr="A picture containing blur, light, night sky&#10;&#10;Description automatically generated">
            <a:extLst>
              <a:ext uri="{FF2B5EF4-FFF2-40B4-BE49-F238E27FC236}">
                <a16:creationId xmlns:a16="http://schemas.microsoft.com/office/drawing/2014/main" id="{E1618B9F-EEE0-8140-9008-4C17C5C7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40" y="653891"/>
            <a:ext cx="4726940" cy="6204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8B5A6-416D-A645-B19D-B2E1D2FF8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980" y="653891"/>
            <a:ext cx="4726940" cy="62041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97BE731-81C7-2D4C-818F-A22FBB76FC11}"/>
              </a:ext>
            </a:extLst>
          </p:cNvPr>
          <p:cNvSpPr/>
          <p:nvPr/>
        </p:nvSpPr>
        <p:spPr>
          <a:xfrm>
            <a:off x="3029901" y="3261360"/>
            <a:ext cx="994188" cy="7696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B51381-5524-4649-8E01-1C09F3744093}"/>
              </a:ext>
            </a:extLst>
          </p:cNvPr>
          <p:cNvSpPr/>
          <p:nvPr/>
        </p:nvSpPr>
        <p:spPr>
          <a:xfrm>
            <a:off x="8304023" y="3261360"/>
            <a:ext cx="994188" cy="7696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0DFD0F-46C0-C440-A6AD-7D54D0BF68CE}"/>
              </a:ext>
            </a:extLst>
          </p:cNvPr>
          <p:cNvSpPr txBox="1"/>
          <p:nvPr/>
        </p:nvSpPr>
        <p:spPr>
          <a:xfrm>
            <a:off x="8098971" y="0"/>
            <a:ext cx="244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ORC2_H-2 no treatment</a:t>
            </a:r>
          </a:p>
          <a:p>
            <a:r>
              <a:rPr lang="en-US" dirty="0"/>
              <a:t>35 min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0FED7-149E-F64D-B198-ED6EF9099F13}"/>
              </a:ext>
            </a:extLst>
          </p:cNvPr>
          <p:cNvSpPr txBox="1"/>
          <p:nvPr/>
        </p:nvSpPr>
        <p:spPr>
          <a:xfrm>
            <a:off x="2180501" y="0"/>
            <a:ext cx="244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ORC2_H-2 no treatment</a:t>
            </a:r>
          </a:p>
          <a:p>
            <a:r>
              <a:rPr lang="en-US" dirty="0"/>
              <a:t>30 min</a:t>
            </a:r>
          </a:p>
        </p:txBody>
      </p:sp>
      <p:pic>
        <p:nvPicPr>
          <p:cNvPr id="7" name="Picture 6" descr="A picture containing blur, light&#10;&#10;Description automatically generated">
            <a:extLst>
              <a:ext uri="{FF2B5EF4-FFF2-40B4-BE49-F238E27FC236}">
                <a16:creationId xmlns:a16="http://schemas.microsoft.com/office/drawing/2014/main" id="{842E649E-6C1C-E34C-BF6F-EA174935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40" y="632285"/>
            <a:ext cx="4743402" cy="6225715"/>
          </a:xfrm>
          <a:prstGeom prst="rect">
            <a:avLst/>
          </a:prstGeom>
        </p:spPr>
      </p:pic>
      <p:pic>
        <p:nvPicPr>
          <p:cNvPr id="9" name="Picture 8" descr="A picture containing blur, light&#10;&#10;Description automatically generated">
            <a:extLst>
              <a:ext uri="{FF2B5EF4-FFF2-40B4-BE49-F238E27FC236}">
                <a16:creationId xmlns:a16="http://schemas.microsoft.com/office/drawing/2014/main" id="{B42B8A1E-F988-864A-9660-8BB9124FE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518" y="632284"/>
            <a:ext cx="4743402" cy="62257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237AC3-E948-7846-BD3C-436C194FF1A2}"/>
              </a:ext>
            </a:extLst>
          </p:cNvPr>
          <p:cNvSpPr/>
          <p:nvPr/>
        </p:nvSpPr>
        <p:spPr>
          <a:xfrm>
            <a:off x="2762840" y="3253740"/>
            <a:ext cx="994188" cy="7696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C90148-B989-F243-ACB9-D7ADB3CEA3B3}"/>
              </a:ext>
            </a:extLst>
          </p:cNvPr>
          <p:cNvSpPr/>
          <p:nvPr/>
        </p:nvSpPr>
        <p:spPr>
          <a:xfrm>
            <a:off x="8328996" y="3227070"/>
            <a:ext cx="994188" cy="8229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56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Hsiang-Chen Chou</dc:creator>
  <cp:lastModifiedBy>Hsiang-Chen Chou</cp:lastModifiedBy>
  <cp:revision>4</cp:revision>
  <dcterms:created xsi:type="dcterms:W3CDTF">2021-01-26T16:33:52Z</dcterms:created>
  <dcterms:modified xsi:type="dcterms:W3CDTF">2021-01-26T17:08:14Z</dcterms:modified>
</cp:coreProperties>
</file>