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2" r:id="rId5"/>
    <p:sldId id="263" r:id="rId6"/>
    <p:sldId id="264" r:id="rId7"/>
    <p:sldId id="265" r:id="rId8"/>
    <p:sldId id="266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6327"/>
  </p:normalViewPr>
  <p:slideViewPr>
    <p:cSldViewPr snapToGrid="0" snapToObjects="1">
      <p:cViewPr varScale="1">
        <p:scale>
          <a:sx n="128" d="100"/>
          <a:sy n="128" d="100"/>
        </p:scale>
        <p:origin x="4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EEABB-625F-6843-AE84-ACA68092D4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73F844-733A-484C-8E58-BA28EB8A5D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3F08CD-1B42-4447-A7A8-02D247A3D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75BD4-5AE7-E647-BA58-894DE85DC67F}" type="datetimeFigureOut">
              <a:rPr lang="en-US" smtClean="0"/>
              <a:t>1/26/21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EFA7DB-2D92-A541-BE9F-F3D59ECE7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1A7209-B93A-5E4D-A6C7-0EB61247B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AD836-0B71-5744-BFD9-5572FA1BF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5272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63D4D-DC7D-FA41-9F1C-5960C64AA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597384-C70E-894E-99B1-55104EC872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1B4139-B116-4E4C-8DE9-04415B1E8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75BD4-5AE7-E647-BA58-894DE85DC67F}" type="datetimeFigureOut">
              <a:rPr lang="en-US" smtClean="0"/>
              <a:t>1/26/21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466B2C-4052-874B-A522-A18C58AB3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4D675-A291-A140-81E7-303357337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AD836-0B71-5744-BFD9-5572FA1BF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570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A4FE8DA-DC7C-3240-A512-58B43DEBAF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9E37DF-5005-4E47-8E29-D337461128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75D833-DE48-6D4D-9A2A-A42F94660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75BD4-5AE7-E647-BA58-894DE85DC67F}" type="datetimeFigureOut">
              <a:rPr lang="en-US" smtClean="0"/>
              <a:t>1/26/21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63AA97-CA6F-B648-8575-3783DD35E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21C336-2A0A-0949-A2BC-A15890FE4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AD836-0B71-5744-BFD9-5572FA1BF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359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78C59-FC24-A643-B747-E6FF81CEE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BC1302-5179-F240-B0D3-3F891B683B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8351C-0E7E-8745-91B0-F913150B9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75BD4-5AE7-E647-BA58-894DE85DC67F}" type="datetimeFigureOut">
              <a:rPr lang="en-US" smtClean="0"/>
              <a:t>1/26/21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EC8F09-7526-AF40-80DA-A32301332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EE68D1-5BAC-B04B-BB20-F8643C14D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AD836-0B71-5744-BFD9-5572FA1BF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534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D5F76-F0A2-E948-A28D-02A74E7AB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16407E-D33E-A74E-AA01-40A68FFF14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ACB557-A0B8-B541-8F46-F977E98AE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75BD4-5AE7-E647-BA58-894DE85DC67F}" type="datetimeFigureOut">
              <a:rPr lang="en-US" smtClean="0"/>
              <a:t>1/26/21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B9CB11-2B38-0940-A830-ECD8F44C7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55BDFA-9311-144C-B975-60E47212F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AD836-0B71-5744-BFD9-5572FA1BF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830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3E850-B416-FE47-9735-ED28FFAFC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16BAD9-E83E-F84B-A90D-14F1A5A83C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8455B1-8CCC-8240-B162-F93F616018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E6C122-603A-4B45-BDFB-C4E5447FE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75BD4-5AE7-E647-BA58-894DE85DC67F}" type="datetimeFigureOut">
              <a:rPr lang="en-US" smtClean="0"/>
              <a:t>1/26/21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EC7518-1223-BA44-BEBF-3A4294D0E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5B216A-E30D-A34E-9EC7-69C6FF338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AD836-0B71-5744-BFD9-5572FA1BF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94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EA18D-BB23-A74F-8370-73F048A9F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BE9728-FC0D-464A-8C8A-DEF576684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8667B7-47C3-B947-81D3-05DFBDD8B8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4A7424-A4F6-D54B-8213-F32F27BAFD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54E776-2FB7-4846-97E5-0CF5ED7F3E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10D9BF-D888-AE41-B12A-25F6E3C74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75BD4-5AE7-E647-BA58-894DE85DC67F}" type="datetimeFigureOut">
              <a:rPr lang="en-US" smtClean="0"/>
              <a:t>1/26/21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4E9C524-DCFE-FA42-BCE6-62897119D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FACF01-15DA-9542-BE26-3414820DC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AD836-0B71-5744-BFD9-5572FA1BF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531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A43D2-1DA2-E241-BF8E-8198FE17C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51A826-FD16-B744-BBA3-CBF34A53F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75BD4-5AE7-E647-BA58-894DE85DC67F}" type="datetimeFigureOut">
              <a:rPr lang="en-US" smtClean="0"/>
              <a:t>1/26/21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03F00E-D75A-4D42-8C82-64897626D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6D5BB-A228-6741-A721-D599013C1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AD836-0B71-5744-BFD9-5572FA1BF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214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16355F-B742-4444-A36F-FAF5E7B45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75BD4-5AE7-E647-BA58-894DE85DC67F}" type="datetimeFigureOut">
              <a:rPr lang="en-US" smtClean="0"/>
              <a:t>1/26/21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79B62D-9398-B14B-819C-68899C188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A8D8E1-ACF1-E046-B595-88C2F9BEB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AD836-0B71-5744-BFD9-5572FA1BF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308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1F5A8-36C1-D040-A327-B60884D0E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620B91-D5CF-CB41-A19B-825D4BBABA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5BEBA2-0E37-164B-97D0-0782D0F847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67972E-467E-6A4D-BCBE-6E318CDC4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75BD4-5AE7-E647-BA58-894DE85DC67F}" type="datetimeFigureOut">
              <a:rPr lang="en-US" smtClean="0"/>
              <a:t>1/26/21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324C24-249E-3241-AACA-0A4C9232A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8AC66F-A796-AB49-B7A1-1A5BD5181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AD836-0B71-5744-BFD9-5572FA1BF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321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94715C-0C2E-9C47-B443-1525A90AB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0C4549-61EE-4647-8299-37CF520D93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11D2B9-78E9-4742-BA49-7BF479E6A1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55993A-565A-EE4B-88B5-725C33E70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75BD4-5AE7-E647-BA58-894DE85DC67F}" type="datetimeFigureOut">
              <a:rPr lang="en-US" smtClean="0"/>
              <a:t>1/26/21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B97F65-F865-DF45-B0EA-71CC76E46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4C32A9-16A4-A242-882B-BDCB85C7F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AD836-0B71-5744-BFD9-5572FA1BF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322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EAB0DB-AF28-B041-99DD-AAC3064AD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AF58AB-0265-7245-B91B-B8BE2D77D4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B5E3F5-834D-C241-8FAE-2642F3D5F0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B75BD4-5AE7-E647-BA58-894DE85DC67F}" type="datetimeFigureOut">
              <a:rPr lang="en-US" smtClean="0"/>
              <a:t>1/26/21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591736-F68A-974A-A325-0F7D71D1C0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0E0343-4D75-3646-BDAF-0EB586080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2AD836-0B71-5744-BFD9-5572FA1BF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984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"/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"/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"/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"/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71AFE312-A3E1-1A47-AD3C-38BA259E0341}"/>
              </a:ext>
            </a:extLst>
          </p:cNvPr>
          <p:cNvSpPr txBox="1"/>
          <p:nvPr/>
        </p:nvSpPr>
        <p:spPr>
          <a:xfrm>
            <a:off x="8098971" y="0"/>
            <a:ext cx="21818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ORC2_H-2 </a:t>
            </a:r>
            <a:r>
              <a:rPr lang="en-US" dirty="0" err="1"/>
              <a:t>Dox+auxin</a:t>
            </a:r>
            <a:endParaRPr lang="en-US" dirty="0"/>
          </a:p>
          <a:p>
            <a:r>
              <a:rPr lang="en-US" dirty="0"/>
              <a:t>5 min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26E6E68-8173-5F49-B9F6-9B12E9B79F5B}"/>
              </a:ext>
            </a:extLst>
          </p:cNvPr>
          <p:cNvSpPr txBox="1"/>
          <p:nvPr/>
        </p:nvSpPr>
        <p:spPr>
          <a:xfrm>
            <a:off x="2180501" y="0"/>
            <a:ext cx="21818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ORC2_H-2 </a:t>
            </a:r>
            <a:r>
              <a:rPr lang="en-US" dirty="0" err="1"/>
              <a:t>Dox+auxin</a:t>
            </a:r>
            <a:endParaRPr lang="en-US" dirty="0"/>
          </a:p>
          <a:p>
            <a:r>
              <a:rPr lang="en-US" dirty="0"/>
              <a:t>0 min</a:t>
            </a:r>
          </a:p>
        </p:txBody>
      </p:sp>
      <p:pic>
        <p:nvPicPr>
          <p:cNvPr id="4" name="Picture 3" descr="A picture containing blur&#10;&#10;Description automatically generated">
            <a:extLst>
              <a:ext uri="{FF2B5EF4-FFF2-40B4-BE49-F238E27FC236}">
                <a16:creationId xmlns:a16="http://schemas.microsoft.com/office/drawing/2014/main" id="{01D1D189-67AE-EE43-B931-775E8D177B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307" y="646331"/>
            <a:ext cx="4732700" cy="6211669"/>
          </a:xfrm>
          <a:prstGeom prst="rect">
            <a:avLst/>
          </a:prstGeom>
        </p:spPr>
      </p:pic>
      <p:pic>
        <p:nvPicPr>
          <p:cNvPr id="8" name="Picture 7" descr="A picture containing blur&#10;&#10;Description automatically generated">
            <a:extLst>
              <a:ext uri="{FF2B5EF4-FFF2-40B4-BE49-F238E27FC236}">
                <a16:creationId xmlns:a16="http://schemas.microsoft.com/office/drawing/2014/main" id="{7E3DBA16-6893-BA4D-A0DF-5BC39A4F2E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3560" y="646331"/>
            <a:ext cx="4732700" cy="621166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5CB8E71-69AB-9F4B-A4E5-4FB204A2115B}"/>
              </a:ext>
            </a:extLst>
          </p:cNvPr>
          <p:cNvSpPr/>
          <p:nvPr/>
        </p:nvSpPr>
        <p:spPr>
          <a:xfrm>
            <a:off x="1943524" y="3044190"/>
            <a:ext cx="994188" cy="7696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6F8261D-E871-614E-A965-6A7C96E0241F}"/>
              </a:ext>
            </a:extLst>
          </p:cNvPr>
          <p:cNvSpPr/>
          <p:nvPr/>
        </p:nvSpPr>
        <p:spPr>
          <a:xfrm>
            <a:off x="7417754" y="3044190"/>
            <a:ext cx="994188" cy="7696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0618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937AC8F3-3C7C-1445-8821-3ACBF0210A1D}"/>
              </a:ext>
            </a:extLst>
          </p:cNvPr>
          <p:cNvSpPr txBox="1"/>
          <p:nvPr/>
        </p:nvSpPr>
        <p:spPr>
          <a:xfrm>
            <a:off x="8098971" y="0"/>
            <a:ext cx="21818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ORC2_H-2 </a:t>
            </a:r>
            <a:r>
              <a:rPr lang="en-US" dirty="0" err="1"/>
              <a:t>Dox+auxin</a:t>
            </a:r>
            <a:endParaRPr lang="en-US" dirty="0"/>
          </a:p>
          <a:p>
            <a:r>
              <a:rPr lang="en-US" dirty="0"/>
              <a:t>15 min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113EC8-4925-F24C-A592-8952621566EC}"/>
              </a:ext>
            </a:extLst>
          </p:cNvPr>
          <p:cNvSpPr txBox="1"/>
          <p:nvPr/>
        </p:nvSpPr>
        <p:spPr>
          <a:xfrm>
            <a:off x="2180501" y="0"/>
            <a:ext cx="21818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ORC2_H-2 </a:t>
            </a:r>
            <a:r>
              <a:rPr lang="en-US" dirty="0" err="1"/>
              <a:t>Dox+auxin</a:t>
            </a:r>
            <a:endParaRPr lang="en-US" dirty="0"/>
          </a:p>
          <a:p>
            <a:r>
              <a:rPr lang="en-US" dirty="0"/>
              <a:t>10 min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560E48-1405-3441-BE46-EE83535B18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364" y="646331"/>
            <a:ext cx="4732700" cy="62116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EA3B48-4A8D-A345-8913-6FBEBE203C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3261" y="646331"/>
            <a:ext cx="4732700" cy="621166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D1CD85C-8F79-C442-877B-1477824F46FC}"/>
              </a:ext>
            </a:extLst>
          </p:cNvPr>
          <p:cNvSpPr/>
          <p:nvPr/>
        </p:nvSpPr>
        <p:spPr>
          <a:xfrm>
            <a:off x="1764620" y="3081936"/>
            <a:ext cx="994188" cy="7696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74ED1EF-D5C8-2842-B7DF-DE3D74A0823A}"/>
              </a:ext>
            </a:extLst>
          </p:cNvPr>
          <p:cNvSpPr/>
          <p:nvPr/>
        </p:nvSpPr>
        <p:spPr>
          <a:xfrm>
            <a:off x="7298485" y="3044190"/>
            <a:ext cx="994188" cy="7696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7465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3C018F1B-A7CF-334D-877D-E05D86EDE308}"/>
              </a:ext>
            </a:extLst>
          </p:cNvPr>
          <p:cNvSpPr txBox="1"/>
          <p:nvPr/>
        </p:nvSpPr>
        <p:spPr>
          <a:xfrm>
            <a:off x="8098971" y="0"/>
            <a:ext cx="21818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ORC2_H-2 </a:t>
            </a:r>
            <a:r>
              <a:rPr lang="en-US" dirty="0" err="1"/>
              <a:t>Dox+auxin</a:t>
            </a:r>
            <a:endParaRPr lang="en-US" dirty="0"/>
          </a:p>
          <a:p>
            <a:r>
              <a:rPr lang="en-US" dirty="0"/>
              <a:t>25 min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5C6256-5849-284B-B236-2AE60861733A}"/>
              </a:ext>
            </a:extLst>
          </p:cNvPr>
          <p:cNvSpPr txBox="1"/>
          <p:nvPr/>
        </p:nvSpPr>
        <p:spPr>
          <a:xfrm>
            <a:off x="2180501" y="0"/>
            <a:ext cx="21818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ORC2_H-2 </a:t>
            </a:r>
            <a:r>
              <a:rPr lang="en-US" dirty="0" err="1"/>
              <a:t>Dox+auxin</a:t>
            </a:r>
            <a:endParaRPr lang="en-US" dirty="0"/>
          </a:p>
          <a:p>
            <a:r>
              <a:rPr lang="en-US" dirty="0"/>
              <a:t>20 min</a:t>
            </a:r>
          </a:p>
        </p:txBody>
      </p:sp>
      <p:pic>
        <p:nvPicPr>
          <p:cNvPr id="4" name="Picture 3" descr="A picture containing blur&#10;&#10;Description automatically generated">
            <a:extLst>
              <a:ext uri="{FF2B5EF4-FFF2-40B4-BE49-F238E27FC236}">
                <a16:creationId xmlns:a16="http://schemas.microsoft.com/office/drawing/2014/main" id="{11E10F74-FC37-8947-9FD6-006549C432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364" y="646329"/>
            <a:ext cx="4732700" cy="6211669"/>
          </a:xfrm>
          <a:prstGeom prst="rect">
            <a:avLst/>
          </a:prstGeom>
        </p:spPr>
      </p:pic>
      <p:pic>
        <p:nvPicPr>
          <p:cNvPr id="7" name="Picture 6" descr="A picture containing blur&#10;&#10;Description automatically generated">
            <a:extLst>
              <a:ext uri="{FF2B5EF4-FFF2-40B4-BE49-F238E27FC236}">
                <a16:creationId xmlns:a16="http://schemas.microsoft.com/office/drawing/2014/main" id="{246415C6-A182-DF43-89D1-414A384A23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3691" y="646329"/>
            <a:ext cx="4732700" cy="621166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97BE731-81C7-2D4C-818F-A22FBB76FC11}"/>
              </a:ext>
            </a:extLst>
          </p:cNvPr>
          <p:cNvSpPr/>
          <p:nvPr/>
        </p:nvSpPr>
        <p:spPr>
          <a:xfrm>
            <a:off x="1739347" y="3044190"/>
            <a:ext cx="938247" cy="742619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3B51381-5524-4649-8E01-1C09F3744093}"/>
              </a:ext>
            </a:extLst>
          </p:cNvPr>
          <p:cNvSpPr/>
          <p:nvPr/>
        </p:nvSpPr>
        <p:spPr>
          <a:xfrm>
            <a:off x="7320049" y="3030689"/>
            <a:ext cx="994188" cy="7696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1214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C0DFD0F-46C0-C440-A6AD-7D54D0BF68CE}"/>
              </a:ext>
            </a:extLst>
          </p:cNvPr>
          <p:cNvSpPr txBox="1"/>
          <p:nvPr/>
        </p:nvSpPr>
        <p:spPr>
          <a:xfrm>
            <a:off x="8098971" y="0"/>
            <a:ext cx="21818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ORC2_H-2 </a:t>
            </a:r>
            <a:r>
              <a:rPr lang="en-US" dirty="0" err="1"/>
              <a:t>Dox+auxin</a:t>
            </a:r>
            <a:endParaRPr lang="en-US" dirty="0"/>
          </a:p>
          <a:p>
            <a:r>
              <a:rPr lang="en-US" dirty="0"/>
              <a:t>35 min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F0FED7-149E-F64D-B198-ED6EF9099F13}"/>
              </a:ext>
            </a:extLst>
          </p:cNvPr>
          <p:cNvSpPr txBox="1"/>
          <p:nvPr/>
        </p:nvSpPr>
        <p:spPr>
          <a:xfrm>
            <a:off x="2180501" y="0"/>
            <a:ext cx="21818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ORC2_H-2 </a:t>
            </a:r>
            <a:r>
              <a:rPr lang="en-US" dirty="0" err="1"/>
              <a:t>Dox+auxin</a:t>
            </a:r>
            <a:endParaRPr lang="en-US" dirty="0"/>
          </a:p>
          <a:p>
            <a:r>
              <a:rPr lang="en-US" dirty="0"/>
              <a:t>30 min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ABBE7E-3468-484E-AB62-482D2E4803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705" y="646331"/>
            <a:ext cx="4732700" cy="62116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27F5F0-C00E-7C43-84F8-E38555ABAF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7287" y="646330"/>
            <a:ext cx="4732700" cy="621166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4237AC3-E948-7846-BD3C-436C194FF1A2}"/>
              </a:ext>
            </a:extLst>
          </p:cNvPr>
          <p:cNvSpPr/>
          <p:nvPr/>
        </p:nvSpPr>
        <p:spPr>
          <a:xfrm>
            <a:off x="1874628" y="2982545"/>
            <a:ext cx="994188" cy="7696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FC90148-B989-F243-ACB9-D7ADB3CEA3B3}"/>
              </a:ext>
            </a:extLst>
          </p:cNvPr>
          <p:cNvSpPr/>
          <p:nvPr/>
        </p:nvSpPr>
        <p:spPr>
          <a:xfrm>
            <a:off x="7237124" y="2982545"/>
            <a:ext cx="994188" cy="82296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6088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71AFE312-A3E1-1A47-AD3C-38BA259E0341}"/>
              </a:ext>
            </a:extLst>
          </p:cNvPr>
          <p:cNvSpPr txBox="1"/>
          <p:nvPr/>
        </p:nvSpPr>
        <p:spPr>
          <a:xfrm>
            <a:off x="8098971" y="0"/>
            <a:ext cx="21818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ORC2_H-2 </a:t>
            </a:r>
            <a:r>
              <a:rPr lang="en-US" dirty="0" err="1"/>
              <a:t>Dox+auxin</a:t>
            </a:r>
            <a:endParaRPr lang="en-US" dirty="0"/>
          </a:p>
          <a:p>
            <a:r>
              <a:rPr lang="en-US" dirty="0"/>
              <a:t>2 hr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26E6E68-8173-5F49-B9F6-9B12E9B79F5B}"/>
              </a:ext>
            </a:extLst>
          </p:cNvPr>
          <p:cNvSpPr txBox="1"/>
          <p:nvPr/>
        </p:nvSpPr>
        <p:spPr>
          <a:xfrm>
            <a:off x="2180501" y="0"/>
            <a:ext cx="21818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ORC2_H-2 </a:t>
            </a:r>
            <a:r>
              <a:rPr lang="en-US" dirty="0" err="1"/>
              <a:t>Dox+auxin</a:t>
            </a:r>
            <a:endParaRPr lang="en-US" dirty="0"/>
          </a:p>
          <a:p>
            <a:r>
              <a:rPr lang="en-US" dirty="0"/>
              <a:t>1 hr</a:t>
            </a:r>
          </a:p>
        </p:txBody>
      </p:sp>
      <p:pic>
        <p:nvPicPr>
          <p:cNvPr id="3" name="Picture 2" descr="A picture containing blur&#10;&#10;Description automatically generated">
            <a:extLst>
              <a:ext uri="{FF2B5EF4-FFF2-40B4-BE49-F238E27FC236}">
                <a16:creationId xmlns:a16="http://schemas.microsoft.com/office/drawing/2014/main" id="{EA5A1DD2-8D5E-084B-A10A-057D4FBA1D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090" y="646329"/>
            <a:ext cx="4732700" cy="62116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0552A0-A348-E545-8393-0C059C5E87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1637" y="646328"/>
            <a:ext cx="4732700" cy="621166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5CB8E71-69AB-9F4B-A4E5-4FB204A2115B}"/>
              </a:ext>
            </a:extLst>
          </p:cNvPr>
          <p:cNvSpPr/>
          <p:nvPr/>
        </p:nvSpPr>
        <p:spPr>
          <a:xfrm>
            <a:off x="1383620" y="2898753"/>
            <a:ext cx="994188" cy="7696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6F8261D-E871-614E-A965-6A7C96E0241F}"/>
              </a:ext>
            </a:extLst>
          </p:cNvPr>
          <p:cNvSpPr/>
          <p:nvPr/>
        </p:nvSpPr>
        <p:spPr>
          <a:xfrm>
            <a:off x="7404502" y="2659380"/>
            <a:ext cx="994188" cy="7696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0981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937AC8F3-3C7C-1445-8821-3ACBF0210A1D}"/>
              </a:ext>
            </a:extLst>
          </p:cNvPr>
          <p:cNvSpPr txBox="1"/>
          <p:nvPr/>
        </p:nvSpPr>
        <p:spPr>
          <a:xfrm>
            <a:off x="8098971" y="0"/>
            <a:ext cx="21818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ORC2_H-2 </a:t>
            </a:r>
            <a:r>
              <a:rPr lang="en-US" dirty="0" err="1"/>
              <a:t>Dox+auxin</a:t>
            </a:r>
            <a:endParaRPr lang="en-US" dirty="0"/>
          </a:p>
          <a:p>
            <a:r>
              <a:rPr lang="en-US" dirty="0"/>
              <a:t>4 hr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113EC8-4925-F24C-A592-8952621566EC}"/>
              </a:ext>
            </a:extLst>
          </p:cNvPr>
          <p:cNvSpPr txBox="1"/>
          <p:nvPr/>
        </p:nvSpPr>
        <p:spPr>
          <a:xfrm>
            <a:off x="2180501" y="0"/>
            <a:ext cx="21818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ORC2_H-2 </a:t>
            </a:r>
            <a:r>
              <a:rPr lang="en-US" dirty="0" err="1"/>
              <a:t>Dox+auxin</a:t>
            </a:r>
            <a:endParaRPr lang="en-US" dirty="0"/>
          </a:p>
          <a:p>
            <a:r>
              <a:rPr lang="en-US" dirty="0"/>
              <a:t>3 hr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29BA7D-07B3-274F-8895-BA3D7ABD3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3300" y="646330"/>
            <a:ext cx="4732700" cy="62116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FD35FC-5643-5543-8992-E1D16EF551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1808" y="646330"/>
            <a:ext cx="4732700" cy="621166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D1CD85C-8F79-C442-877B-1477824F46FC}"/>
              </a:ext>
            </a:extLst>
          </p:cNvPr>
          <p:cNvSpPr/>
          <p:nvPr/>
        </p:nvSpPr>
        <p:spPr>
          <a:xfrm>
            <a:off x="1683407" y="2560846"/>
            <a:ext cx="994188" cy="7696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74ED1EF-D5C8-2842-B7DF-DE3D74A0823A}"/>
              </a:ext>
            </a:extLst>
          </p:cNvPr>
          <p:cNvSpPr/>
          <p:nvPr/>
        </p:nvSpPr>
        <p:spPr>
          <a:xfrm>
            <a:off x="6963068" y="2362988"/>
            <a:ext cx="994188" cy="7696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7134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3C018F1B-A7CF-334D-877D-E05D86EDE308}"/>
              </a:ext>
            </a:extLst>
          </p:cNvPr>
          <p:cNvSpPr txBox="1"/>
          <p:nvPr/>
        </p:nvSpPr>
        <p:spPr>
          <a:xfrm>
            <a:off x="8098971" y="0"/>
            <a:ext cx="21818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ORC2_H-2 </a:t>
            </a:r>
            <a:r>
              <a:rPr lang="en-US" dirty="0" err="1"/>
              <a:t>Dox+auxin</a:t>
            </a:r>
            <a:endParaRPr lang="en-US" dirty="0"/>
          </a:p>
          <a:p>
            <a:r>
              <a:rPr lang="en-US" dirty="0"/>
              <a:t>6 hr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5C6256-5849-284B-B236-2AE60861733A}"/>
              </a:ext>
            </a:extLst>
          </p:cNvPr>
          <p:cNvSpPr txBox="1"/>
          <p:nvPr/>
        </p:nvSpPr>
        <p:spPr>
          <a:xfrm>
            <a:off x="2180501" y="0"/>
            <a:ext cx="21818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ORC2_H-2 </a:t>
            </a:r>
            <a:r>
              <a:rPr lang="en-US" dirty="0" err="1"/>
              <a:t>Dox+auxin</a:t>
            </a:r>
            <a:endParaRPr lang="en-US" dirty="0"/>
          </a:p>
          <a:p>
            <a:r>
              <a:rPr lang="en-US" dirty="0"/>
              <a:t>5 hr</a:t>
            </a:r>
          </a:p>
        </p:txBody>
      </p:sp>
      <p:pic>
        <p:nvPicPr>
          <p:cNvPr id="3" name="Picture 2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2FBD805B-ECCF-9849-A77F-01F5A1420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090" y="638973"/>
            <a:ext cx="4732700" cy="62116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43E05D-EB0F-5B4D-9FBF-04EFC9931A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4212" y="638972"/>
            <a:ext cx="4732700" cy="621166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97BE731-81C7-2D4C-818F-A22FBB76FC11}"/>
              </a:ext>
            </a:extLst>
          </p:cNvPr>
          <p:cNvSpPr/>
          <p:nvPr/>
        </p:nvSpPr>
        <p:spPr>
          <a:xfrm>
            <a:off x="1186313" y="2491740"/>
            <a:ext cx="994188" cy="7696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3B51381-5524-4649-8E01-1C09F3744093}"/>
              </a:ext>
            </a:extLst>
          </p:cNvPr>
          <p:cNvSpPr/>
          <p:nvPr/>
        </p:nvSpPr>
        <p:spPr>
          <a:xfrm>
            <a:off x="6768413" y="2491740"/>
            <a:ext cx="994188" cy="7696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8985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C0DFD0F-46C0-C440-A6AD-7D54D0BF68CE}"/>
              </a:ext>
            </a:extLst>
          </p:cNvPr>
          <p:cNvSpPr txBox="1"/>
          <p:nvPr/>
        </p:nvSpPr>
        <p:spPr>
          <a:xfrm>
            <a:off x="8098971" y="0"/>
            <a:ext cx="21818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ORC2_H-2 </a:t>
            </a:r>
            <a:r>
              <a:rPr lang="en-US" dirty="0" err="1"/>
              <a:t>Dox+auxin</a:t>
            </a:r>
            <a:endParaRPr lang="en-US" dirty="0"/>
          </a:p>
          <a:p>
            <a:r>
              <a:rPr lang="en-US" dirty="0"/>
              <a:t>6 hr 25 min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F0FED7-149E-F64D-B198-ED6EF9099F13}"/>
              </a:ext>
            </a:extLst>
          </p:cNvPr>
          <p:cNvSpPr txBox="1"/>
          <p:nvPr/>
        </p:nvSpPr>
        <p:spPr>
          <a:xfrm>
            <a:off x="2180501" y="0"/>
            <a:ext cx="21818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ORC2_H-2 </a:t>
            </a:r>
            <a:r>
              <a:rPr lang="en-US" dirty="0" err="1"/>
              <a:t>Dox+auxin</a:t>
            </a:r>
            <a:endParaRPr lang="en-US" dirty="0"/>
          </a:p>
          <a:p>
            <a:r>
              <a:rPr lang="en-US" dirty="0"/>
              <a:t>6 hr 20 min</a:t>
            </a:r>
          </a:p>
        </p:txBody>
      </p:sp>
      <p:pic>
        <p:nvPicPr>
          <p:cNvPr id="6" name="Picture 5" descr="A picture containing person, blur&#10;&#10;Description automatically generated">
            <a:extLst>
              <a:ext uri="{FF2B5EF4-FFF2-40B4-BE49-F238E27FC236}">
                <a16:creationId xmlns:a16="http://schemas.microsoft.com/office/drawing/2014/main" id="{9D8B18A2-C6D3-0B45-8314-C8DE7545CA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939" y="645937"/>
            <a:ext cx="4733001" cy="6212063"/>
          </a:xfrm>
          <a:prstGeom prst="rect">
            <a:avLst/>
          </a:prstGeom>
        </p:spPr>
      </p:pic>
      <p:pic>
        <p:nvPicPr>
          <p:cNvPr id="9" name="Picture 8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BD5E9B15-3756-B845-A6C6-827DB7C45F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4060" y="645937"/>
            <a:ext cx="4733001" cy="621206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4237AC3-E948-7846-BD3C-436C194FF1A2}"/>
              </a:ext>
            </a:extLst>
          </p:cNvPr>
          <p:cNvSpPr/>
          <p:nvPr/>
        </p:nvSpPr>
        <p:spPr>
          <a:xfrm>
            <a:off x="904939" y="2307809"/>
            <a:ext cx="994188" cy="7696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FC90148-B989-F243-ACB9-D7ADB3CEA3B3}"/>
              </a:ext>
            </a:extLst>
          </p:cNvPr>
          <p:cNvSpPr/>
          <p:nvPr/>
        </p:nvSpPr>
        <p:spPr>
          <a:xfrm>
            <a:off x="6720914" y="2407657"/>
            <a:ext cx="994188" cy="82296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3475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132</Words>
  <Application>Microsoft Macintosh PowerPoint</Application>
  <PresentationFormat>Widescreen</PresentationFormat>
  <Paragraphs>32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Hsiang-Chen Chou</dc:creator>
  <cp:lastModifiedBy>Hsiang-Chen Chou</cp:lastModifiedBy>
  <cp:revision>3</cp:revision>
  <dcterms:created xsi:type="dcterms:W3CDTF">2021-01-26T17:19:39Z</dcterms:created>
  <dcterms:modified xsi:type="dcterms:W3CDTF">2021-01-26T17:33:13Z</dcterms:modified>
</cp:coreProperties>
</file>