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EFAF8-152A-484D-A2B4-47B9149A501C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36B61-08F1-4D41-9AD4-53E5200B1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0" y="551723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IP</a:t>
            </a:r>
            <a:r>
              <a:rPr lang="en-IN" sz="2000" baseline="-25000" dirty="0" smtClean="0"/>
              <a:t>3</a:t>
            </a:r>
            <a:r>
              <a:rPr lang="en-IN" sz="2000" dirty="0" smtClean="0"/>
              <a:t>R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242088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err="1" smtClean="0"/>
              <a:t>Spectrin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2195736" y="2513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Blot1 and 2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5796136" y="-695968"/>
            <a:ext cx="1437210" cy="7466589"/>
            <a:chOff x="1765163" y="-3051719"/>
            <a:chExt cx="1437210" cy="7466589"/>
          </a:xfrm>
        </p:grpSpPr>
        <p:grpSp>
          <p:nvGrpSpPr>
            <p:cNvPr id="43" name="Group 13"/>
            <p:cNvGrpSpPr/>
            <p:nvPr/>
          </p:nvGrpSpPr>
          <p:grpSpPr>
            <a:xfrm>
              <a:off x="1765163" y="44625"/>
              <a:ext cx="1437210" cy="4370245"/>
              <a:chOff x="1765163" y="44625"/>
              <a:chExt cx="1437210" cy="4370245"/>
            </a:xfrm>
          </p:grpSpPr>
          <p:pic>
            <p:nvPicPr>
              <p:cNvPr id="49" name="Picture 2" descr="C:\Users\ana10\Desktop\western_\blot3_itpr.tif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-30000"/>
              </a:blip>
              <a:srcRect l="41289" t="18826" r="11523" b="30233"/>
              <a:stretch>
                <a:fillRect/>
              </a:stretch>
            </p:blipFill>
            <p:spPr bwMode="auto">
              <a:xfrm>
                <a:off x="1765163" y="2348880"/>
                <a:ext cx="1437210" cy="2065990"/>
              </a:xfrm>
              <a:prstGeom prst="rect">
                <a:avLst/>
              </a:prstGeom>
              <a:noFill/>
            </p:spPr>
          </p:pic>
          <p:sp>
            <p:nvSpPr>
              <p:cNvPr id="50" name="TextBox 49"/>
              <p:cNvSpPr txBox="1"/>
              <p:nvPr/>
            </p:nvSpPr>
            <p:spPr>
              <a:xfrm rot="16200000">
                <a:off x="1578151" y="1558681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 rot="16200000">
                <a:off x="1303271" y="1041473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 rot="16200000">
                <a:off x="1536993" y="1002433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  <p:grpSp>
          <p:nvGrpSpPr>
            <p:cNvPr id="44" name="Group 12"/>
            <p:cNvGrpSpPr/>
            <p:nvPr/>
          </p:nvGrpSpPr>
          <p:grpSpPr>
            <a:xfrm>
              <a:off x="1835696" y="-3051719"/>
              <a:ext cx="1279698" cy="4222169"/>
              <a:chOff x="4525963" y="286951"/>
              <a:chExt cx="1279698" cy="4222169"/>
            </a:xfrm>
          </p:grpSpPr>
          <p:pic>
            <p:nvPicPr>
              <p:cNvPr id="45" name="Picture 3" descr="C:\Users\ana10\Desktop\western_\blot3_spc.tif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30000"/>
              </a:blip>
              <a:srcRect l="42623" r="10667"/>
              <a:stretch>
                <a:fillRect/>
              </a:stretch>
            </p:blipFill>
            <p:spPr bwMode="auto">
              <a:xfrm>
                <a:off x="4525963" y="2406926"/>
                <a:ext cx="1279698" cy="2102194"/>
              </a:xfrm>
              <a:prstGeom prst="rect">
                <a:avLst/>
              </a:prstGeom>
              <a:noFill/>
            </p:spPr>
          </p:pic>
          <p:sp>
            <p:nvSpPr>
              <p:cNvPr id="46" name="TextBox 45"/>
              <p:cNvSpPr txBox="1"/>
              <p:nvPr/>
            </p:nvSpPr>
            <p:spPr>
              <a:xfrm rot="16200000">
                <a:off x="4314456" y="1742329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 rot="16200000">
                <a:off x="4050607" y="1251424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6200000">
                <a:off x="4273297" y="1258090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7459914" y="-741675"/>
            <a:ext cx="1540070" cy="7480853"/>
            <a:chOff x="1403648" y="-721162"/>
            <a:chExt cx="1540070" cy="7480853"/>
          </a:xfrm>
        </p:grpSpPr>
        <p:pic>
          <p:nvPicPr>
            <p:cNvPr id="58" name="Picture 4" descr="C:\Users\ana10\Desktop\western_\blot4spc.t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03648" y="1412776"/>
              <a:ext cx="1415358" cy="2088232"/>
            </a:xfrm>
            <a:prstGeom prst="rect">
              <a:avLst/>
            </a:prstGeom>
            <a:noFill/>
          </p:spPr>
        </p:pic>
        <p:pic>
          <p:nvPicPr>
            <p:cNvPr id="59" name="Picture 5" descr="C:\Users\ana10\Desktop\western_\blot4itpr.t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03648" y="4480037"/>
              <a:ext cx="1540070" cy="2279654"/>
            </a:xfrm>
            <a:prstGeom prst="rect">
              <a:avLst/>
            </a:prstGeom>
            <a:noFill/>
          </p:spPr>
        </p:pic>
        <p:grpSp>
          <p:nvGrpSpPr>
            <p:cNvPr id="60" name="Group 20"/>
            <p:cNvGrpSpPr/>
            <p:nvPr/>
          </p:nvGrpSpPr>
          <p:grpSpPr>
            <a:xfrm>
              <a:off x="1763688" y="2348881"/>
              <a:ext cx="997079" cy="2205946"/>
              <a:chOff x="1763688" y="2204865"/>
              <a:chExt cx="997079" cy="2205946"/>
            </a:xfrm>
          </p:grpSpPr>
          <p:sp>
            <p:nvSpPr>
              <p:cNvPr id="65" name="TextBox 64"/>
              <p:cNvSpPr txBox="1"/>
              <p:nvPr/>
            </p:nvSpPr>
            <p:spPr>
              <a:xfrm rot="16200000">
                <a:off x="1290120" y="3660243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16200000">
                <a:off x="1170287" y="3169338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 rot="16200000">
                <a:off x="1525960" y="3176004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  <p:grpSp>
          <p:nvGrpSpPr>
            <p:cNvPr id="61" name="Group 21"/>
            <p:cNvGrpSpPr/>
            <p:nvPr/>
          </p:nvGrpSpPr>
          <p:grpSpPr>
            <a:xfrm>
              <a:off x="1623110" y="-721162"/>
              <a:ext cx="842031" cy="2205946"/>
              <a:chOff x="1839134" y="2473492"/>
              <a:chExt cx="842031" cy="2205946"/>
            </a:xfrm>
          </p:grpSpPr>
          <p:sp>
            <p:nvSpPr>
              <p:cNvPr id="62" name="TextBox 61"/>
              <p:cNvSpPr txBox="1"/>
              <p:nvPr/>
            </p:nvSpPr>
            <p:spPr>
              <a:xfrm rot="16200000">
                <a:off x="1365566" y="3928870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 rot="16200000">
                <a:off x="1170287" y="3437965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 rot="16200000">
                <a:off x="1446358" y="3444631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</p:grpSp>
      <p:grpSp>
        <p:nvGrpSpPr>
          <p:cNvPr id="79" name="Group 78"/>
          <p:cNvGrpSpPr/>
          <p:nvPr/>
        </p:nvGrpSpPr>
        <p:grpSpPr>
          <a:xfrm>
            <a:off x="4045150" y="-695968"/>
            <a:ext cx="1678978" cy="7581352"/>
            <a:chOff x="1835696" y="-891479"/>
            <a:chExt cx="1678978" cy="7581352"/>
          </a:xfrm>
        </p:grpSpPr>
        <p:grpSp>
          <p:nvGrpSpPr>
            <p:cNvPr id="80" name="Group 11"/>
            <p:cNvGrpSpPr/>
            <p:nvPr/>
          </p:nvGrpSpPr>
          <p:grpSpPr>
            <a:xfrm>
              <a:off x="1835696" y="2132857"/>
              <a:ext cx="1678978" cy="4557016"/>
              <a:chOff x="1672610" y="91439"/>
              <a:chExt cx="1678978" cy="4557016"/>
            </a:xfrm>
          </p:grpSpPr>
          <p:pic>
            <p:nvPicPr>
              <p:cNvPr id="86" name="Picture 2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-40000"/>
              </a:blip>
              <a:srcRect r="16282" b="8774"/>
              <a:stretch>
                <a:fillRect/>
              </a:stretch>
            </p:blipFill>
            <p:spPr bwMode="auto">
              <a:xfrm>
                <a:off x="1672610" y="1938363"/>
                <a:ext cx="1678978" cy="2710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7" name="TextBox 3"/>
              <p:cNvSpPr txBox="1"/>
              <p:nvPr/>
            </p:nvSpPr>
            <p:spPr>
              <a:xfrm rot="16200000">
                <a:off x="2010200" y="1546817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 rot="16200000">
                <a:off x="1159254" y="1055912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 rot="16200000">
                <a:off x="733872" y="1062578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  <p:grpSp>
          <p:nvGrpSpPr>
            <p:cNvPr id="81" name="Group 10"/>
            <p:cNvGrpSpPr/>
            <p:nvPr/>
          </p:nvGrpSpPr>
          <p:grpSpPr>
            <a:xfrm>
              <a:off x="1907704" y="-891479"/>
              <a:ext cx="1534962" cy="4248471"/>
              <a:chOff x="5266240" y="44625"/>
              <a:chExt cx="1534962" cy="4248471"/>
            </a:xfrm>
          </p:grpSpPr>
          <p:pic>
            <p:nvPicPr>
              <p:cNvPr id="82" name="Picture 3"/>
              <p:cNvPicPr>
                <a:picLocks noChangeAspect="1" noChangeArrowheads="1"/>
              </p:cNvPicPr>
              <p:nvPr/>
            </p:nvPicPr>
            <p:blipFill>
              <a:blip r:embed="rId7" cstate="print">
                <a:lum bright="-30000"/>
              </a:blip>
              <a:srcRect r="22257"/>
              <a:stretch>
                <a:fillRect/>
              </a:stretch>
            </p:blipFill>
            <p:spPr bwMode="auto">
              <a:xfrm>
                <a:off x="5292080" y="1751344"/>
                <a:ext cx="1509122" cy="25417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" name="TextBox 82"/>
              <p:cNvSpPr txBox="1"/>
              <p:nvPr/>
            </p:nvSpPr>
            <p:spPr>
              <a:xfrm rot="16200000">
                <a:off x="5538592" y="1500003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/+</a:t>
                </a:r>
                <a:endParaRPr lang="en-US" sz="1200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 rot="16200000">
                <a:off x="4626671" y="1009098"/>
                <a:ext cx="22059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ItprDN</a:t>
                </a:r>
                <a:endParaRPr lang="en-US" sz="1200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 rot="16200000">
                <a:off x="4308432" y="1015764"/>
                <a:ext cx="21926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200" dirty="0" err="1" smtClean="0"/>
                  <a:t>nsyb</a:t>
                </a:r>
                <a:r>
                  <a:rPr lang="en-IN" sz="1200" dirty="0" smtClean="0"/>
                  <a:t>&gt; </a:t>
                </a:r>
                <a:r>
                  <a:rPr lang="en-IN" sz="1200" dirty="0" err="1" smtClean="0"/>
                  <a:t>Itpr</a:t>
                </a:r>
                <a:r>
                  <a:rPr lang="en-IN" sz="1200" dirty="0" smtClean="0"/>
                  <a:t>+</a:t>
                </a:r>
                <a:endParaRPr lang="en-US" sz="1200" dirty="0"/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>
            <a:off x="1745268" y="-597659"/>
            <a:ext cx="2034644" cy="7311396"/>
            <a:chOff x="827584" y="-793170"/>
            <a:chExt cx="2034644" cy="7311396"/>
          </a:xfrm>
        </p:grpSpPr>
        <p:grpSp>
          <p:nvGrpSpPr>
            <p:cNvPr id="90" name="Group 89"/>
            <p:cNvGrpSpPr/>
            <p:nvPr/>
          </p:nvGrpSpPr>
          <p:grpSpPr>
            <a:xfrm>
              <a:off x="971600" y="-793170"/>
              <a:ext cx="1594227" cy="5388805"/>
              <a:chOff x="971600" y="-793170"/>
              <a:chExt cx="1594227" cy="5388805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1053660" y="2996953"/>
                <a:ext cx="1512167" cy="1598682"/>
                <a:chOff x="1259632" y="-387423"/>
                <a:chExt cx="1512167" cy="1598682"/>
              </a:xfrm>
            </p:grpSpPr>
            <p:sp>
              <p:nvSpPr>
                <p:cNvPr id="16" name="TextBox 15"/>
                <p:cNvSpPr txBox="1"/>
                <p:nvPr/>
              </p:nvSpPr>
              <p:spPr>
                <a:xfrm rot="16200000">
                  <a:off x="963239" y="604708"/>
                  <a:ext cx="86978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/+</a:t>
                  </a:r>
                  <a:endParaRPr lang="en-US" sz="1200" dirty="0"/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 rot="16200000">
                  <a:off x="769483" y="289063"/>
                  <a:ext cx="156739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ItprDN</a:t>
                  </a:r>
                  <a:endParaRPr lang="en-US" sz="1200" dirty="0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 rot="16200000">
                  <a:off x="990244" y="282396"/>
                  <a:ext cx="155792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</a:t>
                  </a:r>
                  <a:r>
                    <a:rPr lang="en-IN" sz="1200" dirty="0" smtClean="0"/>
                    <a:t>+</a:t>
                  </a:r>
                  <a:endParaRPr lang="en-US" sz="1200" dirty="0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 rot="16200000">
                  <a:off x="2198407" y="592113"/>
                  <a:ext cx="86978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/+</a:t>
                  </a:r>
                  <a:endParaRPr lang="en-US" sz="1200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 rot="16200000">
                  <a:off x="1622548" y="257773"/>
                  <a:ext cx="156739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ItprDN</a:t>
                  </a:r>
                  <a:endParaRPr lang="en-US" sz="1200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 rot="16200000">
                  <a:off x="1411261" y="293799"/>
                  <a:ext cx="155792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</a:t>
                  </a:r>
                  <a:r>
                    <a:rPr lang="en-IN" sz="1200" dirty="0" smtClean="0"/>
                    <a:t>+</a:t>
                  </a:r>
                  <a:endParaRPr lang="en-US" sz="1200" dirty="0"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971600" y="-793170"/>
                <a:ext cx="1562111" cy="2205946"/>
                <a:chOff x="4788024" y="-401077"/>
                <a:chExt cx="1562111" cy="2205946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 rot="16200000">
                  <a:off x="4314456" y="1054301"/>
                  <a:ext cx="122413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/+</a:t>
                  </a:r>
                  <a:endParaRPr lang="en-US" sz="1200" dirty="0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 rot="16200000">
                  <a:off x="3967567" y="563396"/>
                  <a:ext cx="220594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ItprDN</a:t>
                  </a:r>
                  <a:endParaRPr lang="en-US" sz="1200" dirty="0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 rot="16200000">
                  <a:off x="4190257" y="570062"/>
                  <a:ext cx="219261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</a:t>
                  </a:r>
                  <a:r>
                    <a:rPr lang="en-IN" sz="1200" dirty="0" smtClean="0"/>
                    <a:t>+</a:t>
                  </a:r>
                  <a:endParaRPr lang="en-US" sz="1200" dirty="0"/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 rot="16200000">
                  <a:off x="5599568" y="1054301"/>
                  <a:ext cx="122413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/+</a:t>
                  </a:r>
                  <a:endParaRPr lang="en-US" sz="1200" dirty="0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 rot="16200000">
                  <a:off x="4903671" y="563396"/>
                  <a:ext cx="220594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ItprDN</a:t>
                  </a:r>
                  <a:endParaRPr lang="en-US" sz="1200" dirty="0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 rot="16200000">
                  <a:off x="4694313" y="570062"/>
                  <a:ext cx="219261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IN" sz="1200" dirty="0" err="1" smtClean="0"/>
                    <a:t>nsyb</a:t>
                  </a:r>
                  <a:r>
                    <a:rPr lang="en-IN" sz="1200" dirty="0" smtClean="0"/>
                    <a:t>&gt; </a:t>
                  </a:r>
                  <a:r>
                    <a:rPr lang="en-IN" sz="1200" dirty="0" err="1" smtClean="0"/>
                    <a:t>Itpr</a:t>
                  </a:r>
                  <a:r>
                    <a:rPr lang="en-IN" sz="1200" dirty="0" smtClean="0"/>
                    <a:t>+</a:t>
                  </a:r>
                  <a:endParaRPr lang="en-US" sz="1200" dirty="0"/>
                </a:p>
              </p:txBody>
            </p:sp>
          </p:grpSp>
        </p:grpSp>
        <p:pic>
          <p:nvPicPr>
            <p:cNvPr id="92" name="Picture 2"/>
            <p:cNvPicPr>
              <a:picLocks noChangeAspect="1" noChangeArrowheads="1"/>
            </p:cNvPicPr>
            <p:nvPr/>
          </p:nvPicPr>
          <p:blipFill>
            <a:blip r:embed="rId8" cstate="print">
              <a:lum bright="-40000"/>
            </a:blip>
            <a:srcRect l="4055" t="20100" r="51649" b="18992"/>
            <a:stretch>
              <a:fillRect/>
            </a:stretch>
          </p:blipFill>
          <p:spPr bwMode="auto">
            <a:xfrm>
              <a:off x="827584" y="4653136"/>
              <a:ext cx="2034644" cy="1865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" name="Picture 3"/>
            <p:cNvPicPr>
              <a:picLocks noChangeAspect="1" noChangeArrowheads="1"/>
            </p:cNvPicPr>
            <p:nvPr/>
          </p:nvPicPr>
          <p:blipFill>
            <a:blip r:embed="rId9" cstate="print">
              <a:lum bright="-30000"/>
            </a:blip>
            <a:srcRect l="8121" t="12181" r="52751" b="26912"/>
            <a:stretch>
              <a:fillRect/>
            </a:stretch>
          </p:blipFill>
          <p:spPr bwMode="auto">
            <a:xfrm>
              <a:off x="899592" y="1412776"/>
              <a:ext cx="1873518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5" name="TextBox 94"/>
          <p:cNvSpPr txBox="1"/>
          <p:nvPr/>
        </p:nvSpPr>
        <p:spPr>
          <a:xfrm>
            <a:off x="4211960" y="2513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Blot3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5868144" y="2513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Blot4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7740352" y="2513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Blot5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0" y="0"/>
            <a:ext cx="2123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Blots for figure1 </a:t>
            </a:r>
            <a:r>
              <a:rPr lang="en-IN" dirty="0" smtClean="0"/>
              <a:t>B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102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ANAMIKA SHARMA</dc:creator>
  <cp:lastModifiedBy>ANAMIKA SHARMA</cp:lastModifiedBy>
  <cp:revision>14</cp:revision>
  <dcterms:created xsi:type="dcterms:W3CDTF">2020-08-27T12:47:35Z</dcterms:created>
  <dcterms:modified xsi:type="dcterms:W3CDTF">2020-10-13T02:49:24Z</dcterms:modified>
</cp:coreProperties>
</file>