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FAF8-152A-484D-A2B4-47B9149A501C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6B61-08F1-4D41-9AD4-53E5200B13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6512" y="1556792"/>
            <a:ext cx="2595387" cy="5092618"/>
            <a:chOff x="2915816" y="836712"/>
            <a:chExt cx="2595387" cy="509261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/>
            </a:blip>
            <a:srcRect l="36926" t="15874" r="32404" b="28562"/>
            <a:stretch>
              <a:fillRect/>
            </a:stretch>
          </p:blipFill>
          <p:spPr bwMode="auto">
            <a:xfrm>
              <a:off x="3779912" y="1142984"/>
              <a:ext cx="1656184" cy="2000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 l="40884" t="15875" r="25779" b="26578"/>
            <a:stretch>
              <a:fillRect/>
            </a:stretch>
          </p:blipFill>
          <p:spPr bwMode="auto">
            <a:xfrm>
              <a:off x="3707904" y="3857628"/>
              <a:ext cx="180020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915816" y="836712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Spectrin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9174686">
              <a:off x="3709363" y="1339665"/>
              <a:ext cx="6303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LADDER 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9174686">
              <a:off x="4091617" y="1442047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Adult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9174686">
              <a:off x="4439241" y="1403069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96APF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9174686">
              <a:off x="5010745" y="1403069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48APF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9174686">
              <a:off x="4724993" y="1422397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72APF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9174686">
              <a:off x="3688737" y="3422915"/>
              <a:ext cx="6303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LADDER 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9174686">
              <a:off x="4070991" y="3525297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Adult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9174686">
              <a:off x="4418615" y="3486319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96APF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9174686">
              <a:off x="4990119" y="3486319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48APF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9174686">
              <a:off x="4704367" y="3505647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72APF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3212976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r>
                <a:rPr lang="en-US" baseline="-25000" dirty="0" smtClean="0"/>
                <a:t>3</a:t>
              </a:r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 rot="19174686">
            <a:off x="3651200" y="2023457"/>
            <a:ext cx="6303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LADDER 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9174686">
            <a:off x="4033454" y="2125839"/>
            <a:ext cx="4203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Adult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174686">
            <a:off x="4381078" y="2086861"/>
            <a:ext cx="5004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96APF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9174686">
            <a:off x="4952582" y="2086861"/>
            <a:ext cx="5004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48APF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9174686">
            <a:off x="4666830" y="2106189"/>
            <a:ext cx="5004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72APF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88224" y="1965507"/>
            <a:ext cx="2160240" cy="4271805"/>
            <a:chOff x="1547664" y="1196789"/>
            <a:chExt cx="2160240" cy="4271805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</a:blip>
            <a:srcRect l="21515" t="29766" r="39814" b="26578"/>
            <a:stretch>
              <a:fillRect/>
            </a:stretch>
          </p:blipFill>
          <p:spPr bwMode="auto">
            <a:xfrm>
              <a:off x="1619672" y="1214422"/>
              <a:ext cx="2088232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Rectangle 33"/>
            <p:cNvSpPr/>
            <p:nvPr/>
          </p:nvSpPr>
          <p:spPr>
            <a:xfrm rot="19174686">
              <a:off x="1709099" y="1196789"/>
              <a:ext cx="6303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LADDER 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9174686">
              <a:off x="2091353" y="1299171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Adult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19174686">
              <a:off x="2438977" y="1260193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96APF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9174686">
              <a:off x="3010481" y="1260193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48APF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9174686">
              <a:off x="2724729" y="1279521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72APF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Group 20"/>
            <p:cNvGrpSpPr/>
            <p:nvPr/>
          </p:nvGrpSpPr>
          <p:grpSpPr>
            <a:xfrm>
              <a:off x="1547664" y="3390807"/>
              <a:ext cx="1944216" cy="2077787"/>
              <a:chOff x="1547664" y="3390807"/>
              <a:chExt cx="1944216" cy="2077787"/>
            </a:xfrm>
          </p:grpSpPr>
          <p:pic>
            <p:nvPicPr>
              <p:cNvPr id="40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20000"/>
              </a:blip>
              <a:srcRect l="22046" t="21828" r="41950" b="30546"/>
              <a:stretch>
                <a:fillRect/>
              </a:stretch>
            </p:blipFill>
            <p:spPr bwMode="auto">
              <a:xfrm>
                <a:off x="1547664" y="3754082"/>
                <a:ext cx="1944216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40"/>
              <p:cNvSpPr/>
              <p:nvPr/>
            </p:nvSpPr>
            <p:spPr>
              <a:xfrm rot="19174686">
                <a:off x="1617035" y="3390807"/>
                <a:ext cx="63030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LADDER 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9174686">
                <a:off x="1999289" y="3493189"/>
                <a:ext cx="42030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Adult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9174686">
                <a:off x="2346913" y="3454211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96APF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9174686">
                <a:off x="2918417" y="3454211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48APF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9174686">
                <a:off x="2632665" y="3473539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72APF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259632" y="11874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Blot1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39952" y="11874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Blot2 and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372200" y="11874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Blot4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699792" y="1886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Blots for </a:t>
            </a:r>
            <a:r>
              <a:rPr lang="en-IN" smtClean="0"/>
              <a:t>Figure </a:t>
            </a:r>
            <a:r>
              <a:rPr lang="en-IN" smtClean="0"/>
              <a:t>3C </a:t>
            </a:r>
            <a:endParaRPr lang="en-US" dirty="0"/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 l="20672" t="15504" r="24696" b="34663"/>
          <a:stretch>
            <a:fillRect/>
          </a:stretch>
        </p:blipFill>
        <p:spPr bwMode="auto">
          <a:xfrm>
            <a:off x="2759581" y="4630136"/>
            <a:ext cx="3234978" cy="196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up 56"/>
          <p:cNvGrpSpPr/>
          <p:nvPr/>
        </p:nvGrpSpPr>
        <p:grpSpPr>
          <a:xfrm>
            <a:off x="3007507" y="4327713"/>
            <a:ext cx="2922528" cy="284334"/>
            <a:chOff x="3007507" y="4327713"/>
            <a:chExt cx="2922528" cy="284334"/>
          </a:xfrm>
        </p:grpSpPr>
        <p:sp>
          <p:nvSpPr>
            <p:cNvPr id="26" name="Rectangle 25"/>
            <p:cNvSpPr/>
            <p:nvPr/>
          </p:nvSpPr>
          <p:spPr>
            <a:xfrm rot="19174686">
              <a:off x="4206579" y="4327713"/>
              <a:ext cx="63030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LADDER 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19174686">
              <a:off x="4510449" y="4392813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Adult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9174686">
              <a:off x="4858073" y="4353835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96APF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9174686">
              <a:off x="5429577" y="4353835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48APF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9174686">
              <a:off x="5143825" y="4373163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72APF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9174686">
              <a:off x="3007507" y="4396603"/>
              <a:ext cx="42030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Adult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9174686">
              <a:off x="3355131" y="4357625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96APF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19174686">
              <a:off x="3926635" y="4357625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48APF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19174686">
              <a:off x="3640883" y="4376953"/>
              <a:ext cx="50045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72APF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843808" y="1788418"/>
            <a:ext cx="3366128" cy="2360662"/>
            <a:chOff x="2843808" y="1844824"/>
            <a:chExt cx="3366128" cy="2360662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/>
            </a:blip>
            <a:srcRect l="24160" t="15670" r="18993" b="24530"/>
            <a:stretch>
              <a:fillRect/>
            </a:stretch>
          </p:blipFill>
          <p:spPr bwMode="auto">
            <a:xfrm>
              <a:off x="2843808" y="1844824"/>
              <a:ext cx="3366128" cy="2360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3089632" y="2276872"/>
              <a:ext cx="2922528" cy="284334"/>
              <a:chOff x="3007507" y="4327713"/>
              <a:chExt cx="2922528" cy="284334"/>
            </a:xfrm>
          </p:grpSpPr>
          <p:sp>
            <p:nvSpPr>
              <p:cNvPr id="59" name="Rectangle 58"/>
              <p:cNvSpPr/>
              <p:nvPr/>
            </p:nvSpPr>
            <p:spPr>
              <a:xfrm rot="19174686">
                <a:off x="4206579" y="4327713"/>
                <a:ext cx="63030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LADDER 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9174686">
                <a:off x="4510449" y="4392813"/>
                <a:ext cx="42030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Adult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9174686">
                <a:off x="4858073" y="4353835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96APF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9174686">
                <a:off x="5429577" y="4353835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48APF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9174686">
                <a:off x="5143825" y="4373163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72APF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9174686">
                <a:off x="3007507" y="4396603"/>
                <a:ext cx="42030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Adult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9174686">
                <a:off x="3355131" y="4357625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96APF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19174686">
                <a:off x="3926635" y="4357625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48APF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9174686">
                <a:off x="3640883" y="4376953"/>
                <a:ext cx="5004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72APF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54</Words>
  <Application>Microsoft Office PowerPoint</Application>
  <PresentationFormat>On-screen Show (4:3)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ANAMIKA SHARMA</dc:creator>
  <cp:lastModifiedBy>ANAMIKA SHARMA</cp:lastModifiedBy>
  <cp:revision>15</cp:revision>
  <dcterms:created xsi:type="dcterms:W3CDTF">2020-08-27T12:47:35Z</dcterms:created>
  <dcterms:modified xsi:type="dcterms:W3CDTF">2020-10-13T02:49:41Z</dcterms:modified>
</cp:coreProperties>
</file>