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48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95622-A282-455F-B4D6-C2062AFC5C07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2D80E6-7FF6-42E7-9B51-9D1C0ABDBF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Traces for changes in GRAB</a:t>
            </a:r>
            <a:r>
              <a:rPr lang="en-IN" sz="1200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fluorescence in left and right lobes of individual brains from </a:t>
            </a:r>
            <a:r>
              <a:rPr lang="en-IN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MB296B GAL4 &gt; UAS GRAB</a:t>
            </a:r>
            <a:r>
              <a:rPr lang="en-IN" sz="1200" i="1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 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(Black) and </a:t>
            </a:r>
            <a:r>
              <a:rPr lang="en-IN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MB296B GAL4 &gt; UAS </a:t>
            </a:r>
            <a:r>
              <a:rPr lang="en-IN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Itpr</a:t>
            </a:r>
            <a:r>
              <a:rPr lang="en-IN" sz="1200" i="1" kern="1200" baseline="30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DN</a:t>
            </a:r>
            <a:r>
              <a:rPr lang="en-IN" sz="120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UAS GRAB</a:t>
            </a:r>
            <a:r>
              <a:rPr lang="en-IN" sz="1200" i="1" kern="1200" baseline="-250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 </a:t>
            </a:r>
            <a:r>
              <a:rPr lang="en-IN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(Red) organisms.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D80E6-7FF6-42E7-9B51-9D1C0ABDBF5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B761A-CC81-4BF8-9799-B64404C4A1D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AAA7-50C8-45CF-8C68-E090057E9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B761A-CC81-4BF8-9799-B64404C4A1D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AAA7-50C8-45CF-8C68-E090057E9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B761A-CC81-4BF8-9799-B64404C4A1D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AAA7-50C8-45CF-8C68-E090057E9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B761A-CC81-4BF8-9799-B64404C4A1D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AAA7-50C8-45CF-8C68-E090057E9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B761A-CC81-4BF8-9799-B64404C4A1D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AAA7-50C8-45CF-8C68-E090057E9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B761A-CC81-4BF8-9799-B64404C4A1D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AAA7-50C8-45CF-8C68-E090057E9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B761A-CC81-4BF8-9799-B64404C4A1D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AAA7-50C8-45CF-8C68-E090057E9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B761A-CC81-4BF8-9799-B64404C4A1D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AAA7-50C8-45CF-8C68-E090057E9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B761A-CC81-4BF8-9799-B64404C4A1D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AAA7-50C8-45CF-8C68-E090057E9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B761A-CC81-4BF8-9799-B64404C4A1D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AAA7-50C8-45CF-8C68-E090057E9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B761A-CC81-4BF8-9799-B64404C4A1D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AAA7-50C8-45CF-8C68-E090057E9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B761A-CC81-4BF8-9799-B64404C4A1D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7AAA7-50C8-45CF-8C68-E090057E9D3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kaam\itprdn_m_2\writing\submission\revision\supplementary fig\source data\Source data for Figure 5C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124744"/>
            <a:ext cx="8137143" cy="54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ANAMIKA SHARMA</dc:creator>
  <cp:lastModifiedBy>ANAMIKA SHARMA</cp:lastModifiedBy>
  <cp:revision>1</cp:revision>
  <dcterms:created xsi:type="dcterms:W3CDTF">2020-10-13T09:52:18Z</dcterms:created>
  <dcterms:modified xsi:type="dcterms:W3CDTF">2020-10-13T09:54:55Z</dcterms:modified>
</cp:coreProperties>
</file>