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978" y="-4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163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8408EA-0FDD-4344-803F-1CECA6429000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CE759A-995A-4DEB-A488-468CC87B4FC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IN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Traces for changes in GCaMP6m fluorescence in individual brains upon </a:t>
            </a:r>
            <a:r>
              <a:rPr lang="en-IN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Chrimson</a:t>
            </a:r>
            <a:r>
              <a:rPr lang="en-IN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activation in </a:t>
            </a:r>
            <a:r>
              <a:rPr lang="en-IN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MB296B GAL4 &gt; UAS GCaMP6m</a:t>
            </a:r>
            <a:r>
              <a:rPr lang="en-IN" sz="1200" kern="1200" baseline="-25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IN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(Black) and </a:t>
            </a:r>
            <a:r>
              <a:rPr lang="en-IN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MB296B GAL4 &gt; UAS </a:t>
            </a:r>
            <a:r>
              <a:rPr lang="en-IN" sz="1200" i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Itpr</a:t>
            </a:r>
            <a:r>
              <a:rPr lang="en-IN" sz="1200" i="1" kern="1200" baseline="300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DN</a:t>
            </a:r>
            <a:r>
              <a:rPr lang="en-IN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; UAS GCaMP6m</a:t>
            </a:r>
            <a:r>
              <a:rPr lang="en-IN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(Red) animals. </a:t>
            </a:r>
            <a:endParaRPr lang="en-US" sz="1200" kern="120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CE759A-995A-4DEB-A488-468CC87B4FCC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C2EB1-8F1E-420C-A344-E06C3BD007BA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702B3-4C9F-4F67-B78C-C9E05ADDE9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C2EB1-8F1E-420C-A344-E06C3BD007BA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702B3-4C9F-4F67-B78C-C9E05ADDE9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C2EB1-8F1E-420C-A344-E06C3BD007BA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702B3-4C9F-4F67-B78C-C9E05ADDE9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C2EB1-8F1E-420C-A344-E06C3BD007BA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702B3-4C9F-4F67-B78C-C9E05ADDE9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C2EB1-8F1E-420C-A344-E06C3BD007BA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702B3-4C9F-4F67-B78C-C9E05ADDE9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C2EB1-8F1E-420C-A344-E06C3BD007BA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702B3-4C9F-4F67-B78C-C9E05ADDE9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C2EB1-8F1E-420C-A344-E06C3BD007BA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702B3-4C9F-4F67-B78C-C9E05ADDE9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C2EB1-8F1E-420C-A344-E06C3BD007BA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702B3-4C9F-4F67-B78C-C9E05ADDE9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C2EB1-8F1E-420C-A344-E06C3BD007BA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702B3-4C9F-4F67-B78C-C9E05ADDE9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C2EB1-8F1E-420C-A344-E06C3BD007BA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702B3-4C9F-4F67-B78C-C9E05ADDE9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C2EB1-8F1E-420C-A344-E06C3BD007BA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702B3-4C9F-4F67-B78C-C9E05ADDE9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4C2EB1-8F1E-420C-A344-E06C3BD007BA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702B3-4C9F-4F67-B78C-C9E05ADDE9E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kaam\itprdn_m_2\writing\submission\revision\supplementary fig\source data\Source data for Figure 6B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7687" y="188640"/>
            <a:ext cx="5716691" cy="6624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36</Words>
  <Application>Microsoft Office PowerPoint</Application>
  <PresentationFormat>On-screen Show (4:3)</PresentationFormat>
  <Paragraphs>2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ANAMIKA SHARMA</dc:creator>
  <cp:lastModifiedBy>ANAMIKA SHARMA</cp:lastModifiedBy>
  <cp:revision>2</cp:revision>
  <dcterms:created xsi:type="dcterms:W3CDTF">2020-10-13T09:59:12Z</dcterms:created>
  <dcterms:modified xsi:type="dcterms:W3CDTF">2020-10-13T10:00:24Z</dcterms:modified>
</cp:coreProperties>
</file>