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63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67EC1-3B25-4055-B8BA-ADA3B4C3AAB5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76270-DDD1-4B9C-9862-89F1CC1686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Traces for changes in </a:t>
            </a:r>
            <a:r>
              <a:rPr lang="en-I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Arclight</a:t>
            </a:r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fluorescence in individual brains upon stimulation with 70mM </a:t>
            </a:r>
            <a:r>
              <a:rPr lang="en-I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KCl</a:t>
            </a:r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stimulation. </a:t>
            </a:r>
            <a:r>
              <a:rPr lang="en-IN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MB296B GAL4 &gt; UAS </a:t>
            </a:r>
            <a:r>
              <a:rPr lang="en-I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Arclight</a:t>
            </a:r>
            <a:r>
              <a:rPr lang="en-IN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(Black) and </a:t>
            </a:r>
            <a:r>
              <a:rPr lang="en-IN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MB296B GAL4 &gt; UAS </a:t>
            </a:r>
            <a:r>
              <a:rPr lang="en-I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Itpr</a:t>
            </a:r>
            <a:r>
              <a:rPr lang="en-IN" sz="1200" i="1" kern="1200" baseline="30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</a:t>
            </a:r>
            <a:r>
              <a:rPr lang="en-IN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UAS </a:t>
            </a:r>
            <a:r>
              <a:rPr lang="en-I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Arclight</a:t>
            </a:r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(Red).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76270-DDD1-4B9C-9862-89F1CC16863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566-BCA1-4F2C-802D-0129DECCD1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9DD-5EFC-4032-916D-680A99BAC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566-BCA1-4F2C-802D-0129DECCD1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9DD-5EFC-4032-916D-680A99BAC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566-BCA1-4F2C-802D-0129DECCD1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9DD-5EFC-4032-916D-680A99BAC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566-BCA1-4F2C-802D-0129DECCD1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9DD-5EFC-4032-916D-680A99BAC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566-BCA1-4F2C-802D-0129DECCD1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9DD-5EFC-4032-916D-680A99BAC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566-BCA1-4F2C-802D-0129DECCD1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9DD-5EFC-4032-916D-680A99BAC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566-BCA1-4F2C-802D-0129DECCD1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9DD-5EFC-4032-916D-680A99BAC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566-BCA1-4F2C-802D-0129DECCD1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9DD-5EFC-4032-916D-680A99BAC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566-BCA1-4F2C-802D-0129DECCD1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9DD-5EFC-4032-916D-680A99BAC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566-BCA1-4F2C-802D-0129DECCD1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9DD-5EFC-4032-916D-680A99BAC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566-BCA1-4F2C-802D-0129DECCD1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9DD-5EFC-4032-916D-680A99BAC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B566-BCA1-4F2C-802D-0129DECCD1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B49DD-5EFC-4032-916D-680A99BACB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aam\itprdn_m_2\writing\submission\revision\supplementary fig\source data\source data for figure 6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78" y="44624"/>
            <a:ext cx="6191464" cy="66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ANAMIKA SHARMA</dc:creator>
  <cp:lastModifiedBy>ANAMIKA SHARMA</cp:lastModifiedBy>
  <cp:revision>1</cp:revision>
  <dcterms:created xsi:type="dcterms:W3CDTF">2020-10-13T10:00:26Z</dcterms:created>
  <dcterms:modified xsi:type="dcterms:W3CDTF">2020-10-13T10:01:27Z</dcterms:modified>
</cp:coreProperties>
</file>