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99011-6499-4421-8B6A-98D5B79FB21C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63BF6-66F6-41CD-819B-386EC4077B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Traces for changes in GCaMP6m fluorescence in individual brains upon stimulation with 70mM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KCl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GCaMP6m</a:t>
            </a:r>
            <a:r>
              <a:rPr lang="en-IN" sz="120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(Black) and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Itpr</a:t>
            </a:r>
            <a:r>
              <a:rPr lang="en-IN" sz="1200" i="1" kern="1200" baseline="30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DN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UAS GCaMP6m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(Red). 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63BF6-66F6-41CD-819B-386EC4077B6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F47BD-9ED7-497A-B624-1D8B666C2E69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B2DB2-F4E5-4DE9-B1F9-CDCE56D136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kaam\itprdn_m_2\writing\submission\revision\supplementary fig\source data\Source data for Figure 6- figure supplement 1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779" y="1556792"/>
            <a:ext cx="9058275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ANAMIKA SHARMA</dc:creator>
  <cp:lastModifiedBy>ANAMIKA SHARMA</cp:lastModifiedBy>
  <cp:revision>2</cp:revision>
  <dcterms:created xsi:type="dcterms:W3CDTF">2020-10-13T09:55:04Z</dcterms:created>
  <dcterms:modified xsi:type="dcterms:W3CDTF">2020-10-13T09:59:10Z</dcterms:modified>
</cp:coreProperties>
</file>