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56" r:id="rId6"/>
    <p:sldId id="257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0" r:id="rId15"/>
    <p:sldId id="272" r:id="rId16"/>
    <p:sldId id="273" r:id="rId17"/>
    <p:sldId id="274" r:id="rId18"/>
    <p:sldId id="275" r:id="rId19"/>
    <p:sldId id="258" r:id="rId20"/>
    <p:sldId id="27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1392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86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1510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40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8113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6379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3596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7909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5268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64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600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4441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6E4FC-1397-4A59-8181-CF32A816E975}" type="datetimeFigureOut">
              <a:rPr lang="en-AU" smtClean="0"/>
              <a:t>28/07/2021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F1FAF-867B-4879-A48F-D0EFE9919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796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"/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tif"/><Relationship Id="rId4" Type="http://schemas.openxmlformats.org/officeDocument/2006/relationships/image" Target="../media/image6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7C877B-4C0C-4440-AE7F-9F36C42C8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923" y="76622"/>
            <a:ext cx="4845647" cy="37446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69A3D89-E79E-4B51-87FE-4FB7F01E7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139" y="3294101"/>
            <a:ext cx="4768294" cy="3752389"/>
          </a:xfrm>
          <a:prstGeom prst="rect">
            <a:avLst/>
          </a:prstGeom>
        </p:spPr>
      </p:pic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873448" y="1457456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803170" y="3976689"/>
            <a:ext cx="554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PSA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7979743" y="1468249"/>
            <a:ext cx="833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25812" y="76623"/>
            <a:ext cx="24721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1A-Source Data 1-3 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BE8E243-723B-4A4D-A0E3-3A76592AF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0946" y="1882298"/>
            <a:ext cx="2011479" cy="1891313"/>
          </a:xfrm>
          <a:prstGeom prst="rect">
            <a:avLst/>
          </a:prstGeom>
        </p:spPr>
      </p:pic>
      <p:sp>
        <p:nvSpPr>
          <p:cNvPr id="19" name="矩形 71">
            <a:extLst>
              <a:ext uri="{FF2B5EF4-FFF2-40B4-BE49-F238E27FC236}">
                <a16:creationId xmlns:a16="http://schemas.microsoft.com/office/drawing/2014/main" id="{1A1BA4A8-1F79-4E78-B827-4CEBCBAB1146}"/>
              </a:ext>
            </a:extLst>
          </p:cNvPr>
          <p:cNvSpPr/>
          <p:nvPr/>
        </p:nvSpPr>
        <p:spPr>
          <a:xfrm>
            <a:off x="7553564" y="2304877"/>
            <a:ext cx="1465479" cy="55225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2392835" y="2018776"/>
            <a:ext cx="1465479" cy="55225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1" name="矩形 71">
            <a:extLst>
              <a:ext uri="{FF2B5EF4-FFF2-40B4-BE49-F238E27FC236}">
                <a16:creationId xmlns:a16="http://schemas.microsoft.com/office/drawing/2014/main" id="{E9D808FC-6261-483D-A0ED-C143CDA45BC5}"/>
              </a:ext>
            </a:extLst>
          </p:cNvPr>
          <p:cNvSpPr/>
          <p:nvPr/>
        </p:nvSpPr>
        <p:spPr>
          <a:xfrm>
            <a:off x="2347911" y="4791551"/>
            <a:ext cx="1465479" cy="55225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20703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A0C7CF-F30A-4B31-A45D-1F6F1708E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718" y="3625689"/>
            <a:ext cx="3488728" cy="315568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271575A-B28C-4260-AC50-1F88F0E3B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34" y="84845"/>
            <a:ext cx="4316679" cy="3152277"/>
          </a:xfrm>
          <a:prstGeom prst="rect">
            <a:avLst/>
          </a:prstGeom>
        </p:spPr>
      </p:pic>
      <p:sp>
        <p:nvSpPr>
          <p:cNvPr id="8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1696979" y="1809346"/>
            <a:ext cx="3080207" cy="36144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857232" y="3705805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HSP90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1693995" y="4461230"/>
            <a:ext cx="3080207" cy="45944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3038473" y="903806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71410" y="76623"/>
            <a:ext cx="4180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3-figure </a:t>
            </a:r>
            <a:r>
              <a:rPr lang="fr-F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 1B-Source Data 1-2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776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875D01-75DC-486E-87BD-28AF66007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8811" y="110854"/>
            <a:ext cx="5221956" cy="35473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39A423-78D8-41CE-8C4A-F577A2D88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46376"/>
            <a:ext cx="6136461" cy="30350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3E46E35-5F8E-4472-924B-1B56F1AA49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6880" y="685499"/>
            <a:ext cx="3152474" cy="2612409"/>
          </a:xfrm>
          <a:prstGeom prst="rect">
            <a:avLst/>
          </a:prstGeom>
        </p:spPr>
      </p:pic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3202388" y="436065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pAMPK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900061" y="3820471"/>
            <a:ext cx="713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AMPK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8381465" y="743842"/>
            <a:ext cx="7825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pACC1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50659" y="76623"/>
            <a:ext cx="24224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5B-Source Data 1-4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2278235" y="802186"/>
            <a:ext cx="2583212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5" name="矩形 71">
            <a:extLst>
              <a:ext uri="{FF2B5EF4-FFF2-40B4-BE49-F238E27FC236}">
                <a16:creationId xmlns:a16="http://schemas.microsoft.com/office/drawing/2014/main" id="{A5E2166E-F274-4CF6-B6B5-023D033ADAF3}"/>
              </a:ext>
            </a:extLst>
          </p:cNvPr>
          <p:cNvSpPr/>
          <p:nvPr/>
        </p:nvSpPr>
        <p:spPr>
          <a:xfrm>
            <a:off x="2733443" y="4692730"/>
            <a:ext cx="2583212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1" name="矩形 71">
            <a:extLst>
              <a:ext uri="{FF2B5EF4-FFF2-40B4-BE49-F238E27FC236}">
                <a16:creationId xmlns:a16="http://schemas.microsoft.com/office/drawing/2014/main" id="{CD4DDCA5-27AF-4B94-9005-3BFE5B14758B}"/>
              </a:ext>
            </a:extLst>
          </p:cNvPr>
          <p:cNvSpPr/>
          <p:nvPr/>
        </p:nvSpPr>
        <p:spPr>
          <a:xfrm>
            <a:off x="7763441" y="1393517"/>
            <a:ext cx="2363198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0EB6EB-8C37-4247-B14B-E366C68834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5735" y="3900101"/>
            <a:ext cx="5421962" cy="2819684"/>
          </a:xfrm>
          <a:prstGeom prst="rect">
            <a:avLst/>
          </a:prstGeom>
        </p:spPr>
      </p:pic>
      <p:sp>
        <p:nvSpPr>
          <p:cNvPr id="22" name="矩形 71">
            <a:extLst>
              <a:ext uri="{FF2B5EF4-FFF2-40B4-BE49-F238E27FC236}">
                <a16:creationId xmlns:a16="http://schemas.microsoft.com/office/drawing/2014/main" id="{D78D21C9-93B7-4EAD-BB54-BA265B20071D}"/>
              </a:ext>
            </a:extLst>
          </p:cNvPr>
          <p:cNvSpPr/>
          <p:nvPr/>
        </p:nvSpPr>
        <p:spPr>
          <a:xfrm>
            <a:off x="7763441" y="5234481"/>
            <a:ext cx="2185777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2" name="文本框 73">
            <a:extLst>
              <a:ext uri="{FF2B5EF4-FFF2-40B4-BE49-F238E27FC236}">
                <a16:creationId xmlns:a16="http://schemas.microsoft.com/office/drawing/2014/main" id="{00B08584-8458-4290-B630-612B4184F0CE}"/>
              </a:ext>
            </a:extLst>
          </p:cNvPr>
          <p:cNvSpPr txBox="1"/>
          <p:nvPr/>
        </p:nvSpPr>
        <p:spPr>
          <a:xfrm>
            <a:off x="8608249" y="4695953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ACC1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59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368C1E4-7728-4FBB-AC82-81EB989C6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055" y="392551"/>
            <a:ext cx="3205363" cy="2909833"/>
          </a:xfrm>
          <a:prstGeom prst="rect">
            <a:avLst/>
          </a:prstGeom>
        </p:spPr>
      </p:pic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1743355" y="1275656"/>
            <a:ext cx="6431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pS6K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50659" y="76623"/>
            <a:ext cx="24224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5B-Source Data 5-7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1085967" y="1683848"/>
            <a:ext cx="1957902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7F00396-0B31-4000-9B4B-A0EB40928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6769" y="305082"/>
            <a:ext cx="3220836" cy="3172256"/>
          </a:xfrm>
          <a:prstGeom prst="rect">
            <a:avLst/>
          </a:prstGeom>
        </p:spPr>
      </p:pic>
      <p:sp>
        <p:nvSpPr>
          <p:cNvPr id="15" name="矩形 71">
            <a:extLst>
              <a:ext uri="{FF2B5EF4-FFF2-40B4-BE49-F238E27FC236}">
                <a16:creationId xmlns:a16="http://schemas.microsoft.com/office/drawing/2014/main" id="{A5E2166E-F274-4CF6-B6B5-023D033ADAF3}"/>
              </a:ext>
            </a:extLst>
          </p:cNvPr>
          <p:cNvSpPr/>
          <p:nvPr/>
        </p:nvSpPr>
        <p:spPr>
          <a:xfrm>
            <a:off x="4518362" y="1629102"/>
            <a:ext cx="1950677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5275847" y="1267181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S6K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DBCE40D-0C3A-4EB3-B2AC-1B1388417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55" y="3356528"/>
            <a:ext cx="4682542" cy="3325702"/>
          </a:xfrm>
          <a:prstGeom prst="rect">
            <a:avLst/>
          </a:prstGeom>
        </p:spPr>
      </p:pic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3373552" y="4285304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1400" b="1" dirty="0">
                <a:latin typeface="Arial" panose="020B0604020202020204" pitchFamily="34" charset="0"/>
                <a:cs typeface="Arial" panose="020B0604020202020204" pitchFamily="34" charset="0"/>
              </a:rPr>
              <a:t>HSP90</a:t>
            </a:r>
          </a:p>
        </p:txBody>
      </p:sp>
      <p:sp>
        <p:nvSpPr>
          <p:cNvPr id="26" name="矩形 71">
            <a:extLst>
              <a:ext uri="{FF2B5EF4-FFF2-40B4-BE49-F238E27FC236}">
                <a16:creationId xmlns:a16="http://schemas.microsoft.com/office/drawing/2014/main" id="{B7CCA03A-68CB-4DEA-A4DA-1087D27C5EB2}"/>
              </a:ext>
            </a:extLst>
          </p:cNvPr>
          <p:cNvSpPr/>
          <p:nvPr/>
        </p:nvSpPr>
        <p:spPr>
          <a:xfrm>
            <a:off x="2734135" y="5303492"/>
            <a:ext cx="1950677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7250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5D6C59E-EFE3-4CA3-B979-46F113FC7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115" y="3639649"/>
            <a:ext cx="5242945" cy="31277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6BAA0A-4167-4E1B-8CA2-0EF1C2207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0718" y="90615"/>
            <a:ext cx="5625446" cy="2843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2D2724-1814-459D-BFE4-C1B3EF3BC5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46" y="4147870"/>
            <a:ext cx="4710909" cy="26335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7BA948-7276-4C04-BCBF-4E2B7465B7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969" y="844016"/>
            <a:ext cx="3520909" cy="2496306"/>
          </a:xfrm>
          <a:prstGeom prst="rect">
            <a:avLst/>
          </a:prstGeom>
        </p:spPr>
      </p:pic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210094" y="4845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pAMPK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3668220" y="3840093"/>
            <a:ext cx="713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AMPK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8536522" y="844016"/>
            <a:ext cx="7825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pACC1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05903" y="76623"/>
            <a:ext cx="25119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5B-Source Data 8-11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1764553" y="881763"/>
            <a:ext cx="2080691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1" name="矩形 71">
            <a:extLst>
              <a:ext uri="{FF2B5EF4-FFF2-40B4-BE49-F238E27FC236}">
                <a16:creationId xmlns:a16="http://schemas.microsoft.com/office/drawing/2014/main" id="{CD4DDCA5-27AF-4B94-9005-3BFE5B14758B}"/>
              </a:ext>
            </a:extLst>
          </p:cNvPr>
          <p:cNvSpPr/>
          <p:nvPr/>
        </p:nvSpPr>
        <p:spPr>
          <a:xfrm>
            <a:off x="7997588" y="1471275"/>
            <a:ext cx="2088108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2" name="矩形 71">
            <a:extLst>
              <a:ext uri="{FF2B5EF4-FFF2-40B4-BE49-F238E27FC236}">
                <a16:creationId xmlns:a16="http://schemas.microsoft.com/office/drawing/2014/main" id="{D78D21C9-93B7-4EAD-BB54-BA265B20071D}"/>
              </a:ext>
            </a:extLst>
          </p:cNvPr>
          <p:cNvSpPr/>
          <p:nvPr/>
        </p:nvSpPr>
        <p:spPr>
          <a:xfrm>
            <a:off x="8120418" y="4719417"/>
            <a:ext cx="2021959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2" name="文本框 73">
            <a:extLst>
              <a:ext uri="{FF2B5EF4-FFF2-40B4-BE49-F238E27FC236}">
                <a16:creationId xmlns:a16="http://schemas.microsoft.com/office/drawing/2014/main" id="{00B08584-8458-4290-B630-612B4184F0CE}"/>
              </a:ext>
            </a:extLst>
          </p:cNvPr>
          <p:cNvSpPr txBox="1"/>
          <p:nvPr/>
        </p:nvSpPr>
        <p:spPr>
          <a:xfrm>
            <a:off x="8794606" y="4161018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ACC1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71">
            <a:extLst>
              <a:ext uri="{FF2B5EF4-FFF2-40B4-BE49-F238E27FC236}">
                <a16:creationId xmlns:a16="http://schemas.microsoft.com/office/drawing/2014/main" id="{4E55D120-9A5E-41BC-B155-E96A1338461F}"/>
              </a:ext>
            </a:extLst>
          </p:cNvPr>
          <p:cNvSpPr/>
          <p:nvPr/>
        </p:nvSpPr>
        <p:spPr>
          <a:xfrm>
            <a:off x="3202387" y="4288947"/>
            <a:ext cx="1874579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68890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AAAC904-094A-4038-8FAD-F8C9FD1E4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419" y="3625708"/>
            <a:ext cx="4122873" cy="3097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B8EC95-F996-46BF-BE3D-D3DA3BE36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341" y="85283"/>
            <a:ext cx="4285072" cy="3233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DB7B07-E8B9-4F61-9FA8-29D1331CA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494" y="3254399"/>
            <a:ext cx="4654385" cy="33667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229C80-00B7-4D79-B8C7-48F4E709A7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30651"/>
            <a:ext cx="4822565" cy="2517975"/>
          </a:xfrm>
          <a:prstGeom prst="rect">
            <a:avLst/>
          </a:prstGeom>
        </p:spPr>
      </p:pic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851274" y="76623"/>
            <a:ext cx="26212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5B-Source Data 12-15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765017" y="1908004"/>
            <a:ext cx="1978184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1" name="矩形 71">
            <a:extLst>
              <a:ext uri="{FF2B5EF4-FFF2-40B4-BE49-F238E27FC236}">
                <a16:creationId xmlns:a16="http://schemas.microsoft.com/office/drawing/2014/main" id="{CD4DDCA5-27AF-4B94-9005-3BFE5B14758B}"/>
              </a:ext>
            </a:extLst>
          </p:cNvPr>
          <p:cNvSpPr/>
          <p:nvPr/>
        </p:nvSpPr>
        <p:spPr>
          <a:xfrm>
            <a:off x="6829348" y="2064175"/>
            <a:ext cx="1651379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2" name="矩形 71">
            <a:extLst>
              <a:ext uri="{FF2B5EF4-FFF2-40B4-BE49-F238E27FC236}">
                <a16:creationId xmlns:a16="http://schemas.microsoft.com/office/drawing/2014/main" id="{D78D21C9-93B7-4EAD-BB54-BA265B20071D}"/>
              </a:ext>
            </a:extLst>
          </p:cNvPr>
          <p:cNvSpPr/>
          <p:nvPr/>
        </p:nvSpPr>
        <p:spPr>
          <a:xfrm>
            <a:off x="6414713" y="5783943"/>
            <a:ext cx="1705706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7" name="矩形 71">
            <a:extLst>
              <a:ext uri="{FF2B5EF4-FFF2-40B4-BE49-F238E27FC236}">
                <a16:creationId xmlns:a16="http://schemas.microsoft.com/office/drawing/2014/main" id="{4E55D120-9A5E-41BC-B155-E96A1338461F}"/>
              </a:ext>
            </a:extLst>
          </p:cNvPr>
          <p:cNvSpPr/>
          <p:nvPr/>
        </p:nvSpPr>
        <p:spPr>
          <a:xfrm>
            <a:off x="717735" y="4746713"/>
            <a:ext cx="1874579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8" name="文本框 73">
            <a:extLst>
              <a:ext uri="{FF2B5EF4-FFF2-40B4-BE49-F238E27FC236}">
                <a16:creationId xmlns:a16="http://schemas.microsoft.com/office/drawing/2014/main" id="{29A691AB-BC95-4B3E-97A2-B9815DF9E476}"/>
              </a:ext>
            </a:extLst>
          </p:cNvPr>
          <p:cNvSpPr txBox="1"/>
          <p:nvPr/>
        </p:nvSpPr>
        <p:spPr>
          <a:xfrm>
            <a:off x="1333462" y="567683"/>
            <a:ext cx="6431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pS6K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73">
            <a:extLst>
              <a:ext uri="{FF2B5EF4-FFF2-40B4-BE49-F238E27FC236}">
                <a16:creationId xmlns:a16="http://schemas.microsoft.com/office/drawing/2014/main" id="{EED5565C-1657-422F-AC76-1F748027B6CA}"/>
              </a:ext>
            </a:extLst>
          </p:cNvPr>
          <p:cNvSpPr txBox="1"/>
          <p:nvPr/>
        </p:nvSpPr>
        <p:spPr>
          <a:xfrm>
            <a:off x="1245034" y="4132161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S6K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73">
            <a:extLst>
              <a:ext uri="{FF2B5EF4-FFF2-40B4-BE49-F238E27FC236}">
                <a16:creationId xmlns:a16="http://schemas.microsoft.com/office/drawing/2014/main" id="{CB1CD659-77B0-4690-A840-DE68BF835D1D}"/>
              </a:ext>
            </a:extLst>
          </p:cNvPr>
          <p:cNvSpPr txBox="1"/>
          <p:nvPr/>
        </p:nvSpPr>
        <p:spPr>
          <a:xfrm>
            <a:off x="7398396" y="1547964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pS6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73">
            <a:extLst>
              <a:ext uri="{FF2B5EF4-FFF2-40B4-BE49-F238E27FC236}">
                <a16:creationId xmlns:a16="http://schemas.microsoft.com/office/drawing/2014/main" id="{6AD15B2A-507C-4E3C-A2F0-1664C6E539E7}"/>
              </a:ext>
            </a:extLst>
          </p:cNvPr>
          <p:cNvSpPr txBox="1"/>
          <p:nvPr/>
        </p:nvSpPr>
        <p:spPr>
          <a:xfrm>
            <a:off x="7065427" y="5297316"/>
            <a:ext cx="404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S6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165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5CC9CB-C3D0-4671-8C35-EA5C793E6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27" y="875460"/>
            <a:ext cx="3443499" cy="3272619"/>
          </a:xfrm>
          <a:prstGeom prst="rect">
            <a:avLst/>
          </a:prstGeom>
        </p:spPr>
      </p:pic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80316" y="76623"/>
            <a:ext cx="2363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5B-Source Data 16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638637" y="2890643"/>
            <a:ext cx="1613243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8" name="文本框 73">
            <a:extLst>
              <a:ext uri="{FF2B5EF4-FFF2-40B4-BE49-F238E27FC236}">
                <a16:creationId xmlns:a16="http://schemas.microsoft.com/office/drawing/2014/main" id="{29A691AB-BC95-4B3E-97A2-B9815DF9E476}"/>
              </a:ext>
            </a:extLst>
          </p:cNvPr>
          <p:cNvSpPr txBox="1"/>
          <p:nvPr/>
        </p:nvSpPr>
        <p:spPr>
          <a:xfrm>
            <a:off x="1055612" y="2357880"/>
            <a:ext cx="833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758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EFC160-0BFC-474D-8A83-F6708BB97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420" y="984977"/>
            <a:ext cx="4670366" cy="25904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C74FAF-367E-4273-B797-120CA2228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255" y="3631964"/>
            <a:ext cx="5281767" cy="26374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474EEC-B1DA-41F1-8C10-741B00A67C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3709" y="596384"/>
            <a:ext cx="4591796" cy="23023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B8978C-C195-41B7-86B7-7808BC67CE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615" y="4246631"/>
            <a:ext cx="4225034" cy="2336949"/>
          </a:xfrm>
          <a:prstGeom prst="rect">
            <a:avLst/>
          </a:prstGeom>
        </p:spPr>
      </p:pic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136341" y="76623"/>
            <a:ext cx="4051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5-figure </a:t>
            </a:r>
            <a:r>
              <a:rPr lang="fr-F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 1-Source Data 1-4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3171533" y="1380641"/>
            <a:ext cx="1377681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7" name="矩形 71">
            <a:extLst>
              <a:ext uri="{FF2B5EF4-FFF2-40B4-BE49-F238E27FC236}">
                <a16:creationId xmlns:a16="http://schemas.microsoft.com/office/drawing/2014/main" id="{4E55D120-9A5E-41BC-B155-E96A1338461F}"/>
              </a:ext>
            </a:extLst>
          </p:cNvPr>
          <p:cNvSpPr/>
          <p:nvPr/>
        </p:nvSpPr>
        <p:spPr>
          <a:xfrm>
            <a:off x="3220871" y="4746713"/>
            <a:ext cx="1323833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9" name="文本框 73">
            <a:extLst>
              <a:ext uri="{FF2B5EF4-FFF2-40B4-BE49-F238E27FC236}">
                <a16:creationId xmlns:a16="http://schemas.microsoft.com/office/drawing/2014/main" id="{EED5565C-1657-422F-AC76-1F748027B6CA}"/>
              </a:ext>
            </a:extLst>
          </p:cNvPr>
          <p:cNvSpPr txBox="1"/>
          <p:nvPr/>
        </p:nvSpPr>
        <p:spPr>
          <a:xfrm>
            <a:off x="3530105" y="4331225"/>
            <a:ext cx="7825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pACC1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73">
            <a:extLst>
              <a:ext uri="{FF2B5EF4-FFF2-40B4-BE49-F238E27FC236}">
                <a16:creationId xmlns:a16="http://schemas.microsoft.com/office/drawing/2014/main" id="{CB1CD659-77B0-4690-A840-DE68BF835D1D}"/>
              </a:ext>
            </a:extLst>
          </p:cNvPr>
          <p:cNvSpPr txBox="1"/>
          <p:nvPr/>
        </p:nvSpPr>
        <p:spPr>
          <a:xfrm>
            <a:off x="8669375" y="827054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ACC1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73">
            <a:extLst>
              <a:ext uri="{FF2B5EF4-FFF2-40B4-BE49-F238E27FC236}">
                <a16:creationId xmlns:a16="http://schemas.microsoft.com/office/drawing/2014/main" id="{6AD15B2A-507C-4E3C-A2F0-1664C6E539E7}"/>
              </a:ext>
            </a:extLst>
          </p:cNvPr>
          <p:cNvSpPr txBox="1"/>
          <p:nvPr/>
        </p:nvSpPr>
        <p:spPr>
          <a:xfrm>
            <a:off x="9021394" y="3793056"/>
            <a:ext cx="6431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pS6K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71">
            <a:extLst>
              <a:ext uri="{FF2B5EF4-FFF2-40B4-BE49-F238E27FC236}">
                <a16:creationId xmlns:a16="http://schemas.microsoft.com/office/drawing/2014/main" id="{CD33570A-0EFA-4D64-B58C-DE663490A07E}"/>
              </a:ext>
            </a:extLst>
          </p:cNvPr>
          <p:cNvSpPr/>
          <p:nvPr/>
        </p:nvSpPr>
        <p:spPr>
          <a:xfrm>
            <a:off x="8238351" y="1329599"/>
            <a:ext cx="1323833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6" name="矩形 71">
            <a:extLst>
              <a:ext uri="{FF2B5EF4-FFF2-40B4-BE49-F238E27FC236}">
                <a16:creationId xmlns:a16="http://schemas.microsoft.com/office/drawing/2014/main" id="{4DA6E926-B61B-4F4B-9374-97C5742A126B}"/>
              </a:ext>
            </a:extLst>
          </p:cNvPr>
          <p:cNvSpPr/>
          <p:nvPr/>
        </p:nvSpPr>
        <p:spPr>
          <a:xfrm>
            <a:off x="8628183" y="5812581"/>
            <a:ext cx="1323833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5" name="文本框 73">
            <a:extLst>
              <a:ext uri="{FF2B5EF4-FFF2-40B4-BE49-F238E27FC236}">
                <a16:creationId xmlns:a16="http://schemas.microsoft.com/office/drawing/2014/main" id="{EED5565C-1657-422F-AC76-1F748027B6CA}"/>
              </a:ext>
            </a:extLst>
          </p:cNvPr>
          <p:cNvSpPr txBox="1"/>
          <p:nvPr/>
        </p:nvSpPr>
        <p:spPr>
          <a:xfrm>
            <a:off x="3530105" y="596384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430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2289D5-D938-4A7E-A82A-3B183B77A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6559" y="-3555"/>
            <a:ext cx="4603247" cy="3429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7089C4-C0B9-4C14-8434-163255A08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637" y="3443462"/>
            <a:ext cx="4335843" cy="3429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F62D62-57A9-4000-B1A8-ED96F5C4E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637" y="14462"/>
            <a:ext cx="4578467" cy="3429000"/>
          </a:xfrm>
          <a:prstGeom prst="rect">
            <a:avLst/>
          </a:prstGeom>
        </p:spPr>
      </p:pic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136341" y="76623"/>
            <a:ext cx="4051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5-figure </a:t>
            </a:r>
            <a:r>
              <a:rPr lang="fr-F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 1-Source Data 5-8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3984565" y="1565399"/>
            <a:ext cx="1174122" cy="40185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" name="文本框 73">
            <a:extLst>
              <a:ext uri="{FF2B5EF4-FFF2-40B4-BE49-F238E27FC236}">
                <a16:creationId xmlns:a16="http://schemas.microsoft.com/office/drawing/2014/main" id="{C61FFDE2-88B0-47B3-A193-6581A89F000A}"/>
              </a:ext>
            </a:extLst>
          </p:cNvPr>
          <p:cNvSpPr txBox="1"/>
          <p:nvPr/>
        </p:nvSpPr>
        <p:spPr>
          <a:xfrm>
            <a:off x="4304566" y="557554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S6K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73">
            <a:extLst>
              <a:ext uri="{FF2B5EF4-FFF2-40B4-BE49-F238E27FC236}">
                <a16:creationId xmlns:a16="http://schemas.microsoft.com/office/drawing/2014/main" id="{FA785A94-2F96-48ED-B7B1-B077627CD313}"/>
              </a:ext>
            </a:extLst>
          </p:cNvPr>
          <p:cNvSpPr txBox="1"/>
          <p:nvPr/>
        </p:nvSpPr>
        <p:spPr>
          <a:xfrm>
            <a:off x="9791442" y="1514134"/>
            <a:ext cx="404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S6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71">
            <a:extLst>
              <a:ext uri="{FF2B5EF4-FFF2-40B4-BE49-F238E27FC236}">
                <a16:creationId xmlns:a16="http://schemas.microsoft.com/office/drawing/2014/main" id="{8804FA05-2EF4-456A-9FC6-FA833355F65B}"/>
              </a:ext>
            </a:extLst>
          </p:cNvPr>
          <p:cNvSpPr/>
          <p:nvPr/>
        </p:nvSpPr>
        <p:spPr>
          <a:xfrm>
            <a:off x="3761961" y="5747232"/>
            <a:ext cx="1174122" cy="40185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4" name="矩形 71">
            <a:extLst>
              <a:ext uri="{FF2B5EF4-FFF2-40B4-BE49-F238E27FC236}">
                <a16:creationId xmlns:a16="http://schemas.microsoft.com/office/drawing/2014/main" id="{B2C2635C-3487-4661-92B2-9EE104EBC386}"/>
              </a:ext>
            </a:extLst>
          </p:cNvPr>
          <p:cNvSpPr/>
          <p:nvPr/>
        </p:nvSpPr>
        <p:spPr>
          <a:xfrm>
            <a:off x="9406520" y="2242032"/>
            <a:ext cx="1174122" cy="40185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5" name="文本框 73">
            <a:extLst>
              <a:ext uri="{FF2B5EF4-FFF2-40B4-BE49-F238E27FC236}">
                <a16:creationId xmlns:a16="http://schemas.microsoft.com/office/drawing/2014/main" id="{FB330572-4932-44C0-9B84-926D1D74923B}"/>
              </a:ext>
            </a:extLst>
          </p:cNvPr>
          <p:cNvSpPr txBox="1"/>
          <p:nvPr/>
        </p:nvSpPr>
        <p:spPr>
          <a:xfrm>
            <a:off x="4245832" y="5310362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pS6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3FD593-4986-438B-8050-C6516D065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8043" y="3443462"/>
            <a:ext cx="3537134" cy="3414538"/>
          </a:xfrm>
          <a:prstGeom prst="rect">
            <a:avLst/>
          </a:prstGeom>
        </p:spPr>
      </p:pic>
      <p:sp>
        <p:nvSpPr>
          <p:cNvPr id="18" name="矩形 71">
            <a:extLst>
              <a:ext uri="{FF2B5EF4-FFF2-40B4-BE49-F238E27FC236}">
                <a16:creationId xmlns:a16="http://schemas.microsoft.com/office/drawing/2014/main" id="{4D6707D2-913D-4845-A83E-0DFC1104CD2C}"/>
              </a:ext>
            </a:extLst>
          </p:cNvPr>
          <p:cNvSpPr/>
          <p:nvPr/>
        </p:nvSpPr>
        <p:spPr>
          <a:xfrm>
            <a:off x="8938031" y="5370755"/>
            <a:ext cx="1174122" cy="40185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9" name="文本框 73">
            <a:extLst>
              <a:ext uri="{FF2B5EF4-FFF2-40B4-BE49-F238E27FC236}">
                <a16:creationId xmlns:a16="http://schemas.microsoft.com/office/drawing/2014/main" id="{551DDBD0-F0E6-4DEE-AD95-747AEE94BF89}"/>
              </a:ext>
            </a:extLst>
          </p:cNvPr>
          <p:cNvSpPr txBox="1"/>
          <p:nvPr/>
        </p:nvSpPr>
        <p:spPr>
          <a:xfrm>
            <a:off x="9108150" y="4735588"/>
            <a:ext cx="833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466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966" y="3800588"/>
            <a:ext cx="3847174" cy="354782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EB5D744-1521-420A-8CAD-25E91D23A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3" y="38423"/>
            <a:ext cx="3632841" cy="26768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2CBF68-8337-4275-9621-E354B359CA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98232"/>
            <a:ext cx="4501609" cy="1773769"/>
          </a:xfrm>
          <a:prstGeom prst="rect">
            <a:avLst/>
          </a:prstGeom>
        </p:spPr>
      </p:pic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29360" y="3057717"/>
            <a:ext cx="554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PSA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50659" y="76623"/>
            <a:ext cx="24224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6A-Source Data 1-6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152400" y="1597602"/>
            <a:ext cx="1736707" cy="227483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7" name="文本框 73">
            <a:extLst>
              <a:ext uri="{FF2B5EF4-FFF2-40B4-BE49-F238E27FC236}">
                <a16:creationId xmlns:a16="http://schemas.microsoft.com/office/drawing/2014/main" id="{91401A08-2AD6-432E-B7BC-B92BB629DE86}"/>
              </a:ext>
            </a:extLst>
          </p:cNvPr>
          <p:cNvSpPr txBox="1"/>
          <p:nvPr/>
        </p:nvSpPr>
        <p:spPr>
          <a:xfrm>
            <a:off x="984663" y="1289825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03CDAB-2694-4D75-ADD3-7F0B9920A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344888"/>
            <a:ext cx="4033757" cy="2513112"/>
          </a:xfrm>
          <a:prstGeom prst="rect">
            <a:avLst/>
          </a:prstGeom>
        </p:spPr>
      </p:pic>
      <p:sp>
        <p:nvSpPr>
          <p:cNvPr id="23" name="矩形 71">
            <a:extLst>
              <a:ext uri="{FF2B5EF4-FFF2-40B4-BE49-F238E27FC236}">
                <a16:creationId xmlns:a16="http://schemas.microsoft.com/office/drawing/2014/main" id="{552381AC-1ECC-4159-96B9-AAA4D04FD657}"/>
              </a:ext>
            </a:extLst>
          </p:cNvPr>
          <p:cNvSpPr/>
          <p:nvPr/>
        </p:nvSpPr>
        <p:spPr>
          <a:xfrm>
            <a:off x="316513" y="3488400"/>
            <a:ext cx="1998258" cy="31218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4" name="矩形 71">
            <a:extLst>
              <a:ext uri="{FF2B5EF4-FFF2-40B4-BE49-F238E27FC236}">
                <a16:creationId xmlns:a16="http://schemas.microsoft.com/office/drawing/2014/main" id="{35412F84-3AC7-4860-B287-77D6E4AA51A0}"/>
              </a:ext>
            </a:extLst>
          </p:cNvPr>
          <p:cNvSpPr/>
          <p:nvPr/>
        </p:nvSpPr>
        <p:spPr>
          <a:xfrm>
            <a:off x="360216" y="5922648"/>
            <a:ext cx="1832004" cy="32575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2" name="文本框 73">
            <a:extLst>
              <a:ext uri="{FF2B5EF4-FFF2-40B4-BE49-F238E27FC236}">
                <a16:creationId xmlns:a16="http://schemas.microsoft.com/office/drawing/2014/main" id="{00B08584-8458-4290-B630-612B4184F0CE}"/>
              </a:ext>
            </a:extLst>
          </p:cNvPr>
          <p:cNvSpPr txBox="1"/>
          <p:nvPr/>
        </p:nvSpPr>
        <p:spPr>
          <a:xfrm>
            <a:off x="829974" y="5559746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HSP90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88F1C4D-5EB8-47C7-9FAB-C4E7F37F54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9729" y="150889"/>
            <a:ext cx="4193164" cy="1718881"/>
          </a:xfrm>
          <a:prstGeom prst="rect">
            <a:avLst/>
          </a:prstGeom>
        </p:spPr>
      </p:pic>
      <p:sp>
        <p:nvSpPr>
          <p:cNvPr id="25" name="文本框 73">
            <a:extLst>
              <a:ext uri="{FF2B5EF4-FFF2-40B4-BE49-F238E27FC236}">
                <a16:creationId xmlns:a16="http://schemas.microsoft.com/office/drawing/2014/main" id="{1EE759F7-D08B-4B67-A136-2FFB15D5CC90}"/>
              </a:ext>
            </a:extLst>
          </p:cNvPr>
          <p:cNvSpPr txBox="1"/>
          <p:nvPr/>
        </p:nvSpPr>
        <p:spPr>
          <a:xfrm>
            <a:off x="7051670" y="903207"/>
            <a:ext cx="449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45FA985-1154-4C7B-80B7-58C6BCF805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8585" y="1888565"/>
            <a:ext cx="4188065" cy="1773769"/>
          </a:xfrm>
          <a:prstGeom prst="rect">
            <a:avLst/>
          </a:prstGeom>
        </p:spPr>
      </p:pic>
      <p:sp>
        <p:nvSpPr>
          <p:cNvPr id="28" name="文本框 73">
            <a:extLst>
              <a:ext uri="{FF2B5EF4-FFF2-40B4-BE49-F238E27FC236}">
                <a16:creationId xmlns:a16="http://schemas.microsoft.com/office/drawing/2014/main" id="{A1C0AF7E-50B4-4C4A-8C89-8EA1B896BEAC}"/>
              </a:ext>
            </a:extLst>
          </p:cNvPr>
          <p:cNvSpPr txBox="1"/>
          <p:nvPr/>
        </p:nvSpPr>
        <p:spPr>
          <a:xfrm>
            <a:off x="6954688" y="2147098"/>
            <a:ext cx="642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PSA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71">
            <a:extLst>
              <a:ext uri="{FF2B5EF4-FFF2-40B4-BE49-F238E27FC236}">
                <a16:creationId xmlns:a16="http://schemas.microsoft.com/office/drawing/2014/main" id="{A88D6B15-FACF-46F5-9C46-823E25C2BA0A}"/>
              </a:ext>
            </a:extLst>
          </p:cNvPr>
          <p:cNvSpPr/>
          <p:nvPr/>
        </p:nvSpPr>
        <p:spPr>
          <a:xfrm>
            <a:off x="6489826" y="4691800"/>
            <a:ext cx="1477673" cy="4222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1" name="文本框 73">
            <a:extLst>
              <a:ext uri="{FF2B5EF4-FFF2-40B4-BE49-F238E27FC236}">
                <a16:creationId xmlns:a16="http://schemas.microsoft.com/office/drawing/2014/main" id="{AA192691-0A42-40FA-BFC9-50FAED6D720A}"/>
              </a:ext>
            </a:extLst>
          </p:cNvPr>
          <p:cNvSpPr txBox="1"/>
          <p:nvPr/>
        </p:nvSpPr>
        <p:spPr>
          <a:xfrm>
            <a:off x="6254818" y="4190999"/>
            <a:ext cx="1908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HSP90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71">
            <a:extLst>
              <a:ext uri="{FF2B5EF4-FFF2-40B4-BE49-F238E27FC236}">
                <a16:creationId xmlns:a16="http://schemas.microsoft.com/office/drawing/2014/main" id="{CAA313E8-CC58-4E54-90CF-CDF40871D926}"/>
              </a:ext>
            </a:extLst>
          </p:cNvPr>
          <p:cNvSpPr/>
          <p:nvPr/>
        </p:nvSpPr>
        <p:spPr>
          <a:xfrm>
            <a:off x="6308249" y="2474762"/>
            <a:ext cx="1792075" cy="4222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3" name="矩形 71">
            <a:extLst>
              <a:ext uri="{FF2B5EF4-FFF2-40B4-BE49-F238E27FC236}">
                <a16:creationId xmlns:a16="http://schemas.microsoft.com/office/drawing/2014/main" id="{4A6B8B74-12CB-4C28-95D3-A627ABBE0F7A}"/>
              </a:ext>
            </a:extLst>
          </p:cNvPr>
          <p:cNvSpPr/>
          <p:nvPr/>
        </p:nvSpPr>
        <p:spPr>
          <a:xfrm>
            <a:off x="6308250" y="1286860"/>
            <a:ext cx="1792075" cy="4222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1481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BCF67A6-B320-4081-9C8C-0584A1FB4E88}"/>
              </a:ext>
            </a:extLst>
          </p:cNvPr>
          <p:cNvSpPr txBox="1"/>
          <p:nvPr/>
        </p:nvSpPr>
        <p:spPr>
          <a:xfrm>
            <a:off x="2810273" y="3082272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图片 14" descr="图形用户界面&#10;&#10;描述已自动生成">
            <a:extLst>
              <a:ext uri="{FF2B5EF4-FFF2-40B4-BE49-F238E27FC236}">
                <a16:creationId xmlns:a16="http://schemas.microsoft.com/office/drawing/2014/main" id="{12C95FC1-B52C-4D8C-B52A-D1A2D0F137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-465" r="178" b="-324"/>
          <a:stretch/>
        </p:blipFill>
        <p:spPr>
          <a:xfrm>
            <a:off x="790143" y="815337"/>
            <a:ext cx="3977539" cy="257322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F15A1CBE-00A7-4310-A9BC-D01789C00419}"/>
              </a:ext>
            </a:extLst>
          </p:cNvPr>
          <p:cNvSpPr txBox="1"/>
          <p:nvPr/>
        </p:nvSpPr>
        <p:spPr>
          <a:xfrm>
            <a:off x="2472609" y="1038158"/>
            <a:ext cx="1954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AR: AR 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immunoprecipitation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12">
            <a:extLst>
              <a:ext uri="{FF2B5EF4-FFF2-40B4-BE49-F238E27FC236}">
                <a16:creationId xmlns:a16="http://schemas.microsoft.com/office/drawing/2014/main" id="{58A59B02-8C3E-40C4-88DE-448EE1F57D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16" t="-5604" r="-1072" b="-3980"/>
          <a:stretch/>
        </p:blipFill>
        <p:spPr>
          <a:xfrm>
            <a:off x="5726600" y="675728"/>
            <a:ext cx="5032960" cy="2679526"/>
          </a:xfrm>
          <a:prstGeom prst="rect">
            <a:avLst/>
          </a:prstGeom>
          <a:ln>
            <a:noFill/>
          </a:ln>
        </p:spPr>
      </p:pic>
      <p:pic>
        <p:nvPicPr>
          <p:cNvPr id="39" name="Picture 21" descr="A picture containing text, outdoor, rain, nature&#10;&#10;Description automatically generated">
            <a:extLst>
              <a:ext uri="{FF2B5EF4-FFF2-40B4-BE49-F238E27FC236}">
                <a16:creationId xmlns:a16="http://schemas.microsoft.com/office/drawing/2014/main" id="{73992279-FF8E-45E2-B131-3822991F11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2" t="-4758" r="-2913" b="-5257"/>
          <a:stretch/>
        </p:blipFill>
        <p:spPr>
          <a:xfrm>
            <a:off x="692989" y="3407376"/>
            <a:ext cx="4156045" cy="2645506"/>
          </a:xfrm>
          <a:prstGeom prst="rect">
            <a:avLst/>
          </a:prstGeom>
          <a:ln>
            <a:noFill/>
          </a:ln>
        </p:spPr>
      </p:pic>
      <p:pic>
        <p:nvPicPr>
          <p:cNvPr id="40" name="图片 39" descr="黑白色的照片&#10;&#10;中度可信度描述已自动生成">
            <a:extLst>
              <a:ext uri="{FF2B5EF4-FFF2-40B4-BE49-F238E27FC236}">
                <a16:creationId xmlns:a16="http://schemas.microsoft.com/office/drawing/2014/main" id="{2CC0BE03-CFCB-4835-90F4-88A2A31094B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-1669" r="985" b="-2372"/>
          <a:stretch/>
        </p:blipFill>
        <p:spPr>
          <a:xfrm>
            <a:off x="6257234" y="3393450"/>
            <a:ext cx="4524576" cy="2816055"/>
          </a:xfrm>
          <a:prstGeom prst="rect">
            <a:avLst/>
          </a:prstGeom>
          <a:ln>
            <a:noFill/>
          </a:ln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id="{D468551E-9D1C-407D-A803-B2BB16FD5D8D}"/>
              </a:ext>
            </a:extLst>
          </p:cNvPr>
          <p:cNvSpPr/>
          <p:nvPr/>
        </p:nvSpPr>
        <p:spPr>
          <a:xfrm>
            <a:off x="2629318" y="3521484"/>
            <a:ext cx="1793289" cy="906853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2554419" y="1624663"/>
            <a:ext cx="1611182" cy="36144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2AC881E8-5ED3-4B08-BB40-B45E9E7EB966}"/>
              </a:ext>
            </a:extLst>
          </p:cNvPr>
          <p:cNvSpPr/>
          <p:nvPr/>
        </p:nvSpPr>
        <p:spPr>
          <a:xfrm>
            <a:off x="1007914" y="1624663"/>
            <a:ext cx="1499280" cy="36144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1109919" y="1038158"/>
            <a:ext cx="1276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AR: Total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protein input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51F257B0-9065-4994-8E80-1EC95309735D}"/>
              </a:ext>
            </a:extLst>
          </p:cNvPr>
          <p:cNvSpPr/>
          <p:nvPr/>
        </p:nvSpPr>
        <p:spPr>
          <a:xfrm>
            <a:off x="6021059" y="888396"/>
            <a:ext cx="1954540" cy="2213864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6A1AC525-C7F5-4EF6-82A6-A7C5B09F9C3D}"/>
              </a:ext>
            </a:extLst>
          </p:cNvPr>
          <p:cNvSpPr txBox="1"/>
          <p:nvPr/>
        </p:nvSpPr>
        <p:spPr>
          <a:xfrm>
            <a:off x="6096000" y="304232"/>
            <a:ext cx="1739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Ubiquitin: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Total protein input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DE23062A-8D7A-466A-B7DF-1C51BE6193FE}"/>
              </a:ext>
            </a:extLst>
          </p:cNvPr>
          <p:cNvSpPr txBox="1"/>
          <p:nvPr/>
        </p:nvSpPr>
        <p:spPr>
          <a:xfrm>
            <a:off x="2576780" y="4493329"/>
            <a:ext cx="1954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Ubiquitin: AR 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immunoprecipitation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2F278F25-4822-4B5F-A239-200A2596A7C6}"/>
              </a:ext>
            </a:extLst>
          </p:cNvPr>
          <p:cNvSpPr txBox="1"/>
          <p:nvPr/>
        </p:nvSpPr>
        <p:spPr>
          <a:xfrm>
            <a:off x="8312957" y="4778420"/>
            <a:ext cx="1739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GAPDH: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Total protein input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280607C8-3F0E-4A63-8351-7D71D82BB6C9}"/>
              </a:ext>
            </a:extLst>
          </p:cNvPr>
          <p:cNvSpPr/>
          <p:nvPr/>
        </p:nvSpPr>
        <p:spPr>
          <a:xfrm>
            <a:off x="8243080" y="5302722"/>
            <a:ext cx="1878820" cy="35921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52578" y="104776"/>
            <a:ext cx="211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6D-Source Data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61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82" y="870438"/>
            <a:ext cx="3616091" cy="27907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82" y="3561804"/>
            <a:ext cx="3629532" cy="30103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479" y="808695"/>
            <a:ext cx="3467584" cy="2753109"/>
          </a:xfrm>
          <a:prstGeom prst="rect">
            <a:avLst/>
          </a:prstGeom>
        </p:spPr>
      </p:pic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55470" y="76623"/>
            <a:ext cx="2412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1E-Source Data 1-3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2223640" y="1723619"/>
            <a:ext cx="1510166" cy="55225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7" name="矩形 71">
            <a:extLst>
              <a:ext uri="{FF2B5EF4-FFF2-40B4-BE49-F238E27FC236}">
                <a16:creationId xmlns:a16="http://schemas.microsoft.com/office/drawing/2014/main" id="{03CEC4B4-E997-43A9-84AB-1B57590B0CC9}"/>
              </a:ext>
            </a:extLst>
          </p:cNvPr>
          <p:cNvSpPr/>
          <p:nvPr/>
        </p:nvSpPr>
        <p:spPr>
          <a:xfrm>
            <a:off x="2008323" y="4917493"/>
            <a:ext cx="1360040" cy="55225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2" name="文本框 73">
            <a:extLst>
              <a:ext uri="{FF2B5EF4-FFF2-40B4-BE49-F238E27FC236}">
                <a16:creationId xmlns:a16="http://schemas.microsoft.com/office/drawing/2014/main" id="{E8082C2B-21D7-4775-82A2-7F832A95A554}"/>
              </a:ext>
            </a:extLst>
          </p:cNvPr>
          <p:cNvSpPr txBox="1"/>
          <p:nvPr/>
        </p:nvSpPr>
        <p:spPr>
          <a:xfrm>
            <a:off x="7248725" y="1107887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HSP90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71">
            <a:extLst>
              <a:ext uri="{FF2B5EF4-FFF2-40B4-BE49-F238E27FC236}">
                <a16:creationId xmlns:a16="http://schemas.microsoft.com/office/drawing/2014/main" id="{69595F51-F497-4117-92BF-63FE5D14D956}"/>
              </a:ext>
            </a:extLst>
          </p:cNvPr>
          <p:cNvSpPr/>
          <p:nvPr/>
        </p:nvSpPr>
        <p:spPr>
          <a:xfrm>
            <a:off x="6945570" y="1597825"/>
            <a:ext cx="1360040" cy="55225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2" name="文本框 73">
            <a:extLst>
              <a:ext uri="{FF2B5EF4-FFF2-40B4-BE49-F238E27FC236}">
                <a16:creationId xmlns:a16="http://schemas.microsoft.com/office/drawing/2014/main" id="{E8082C2B-21D7-4775-82A2-7F832A95A554}"/>
              </a:ext>
            </a:extLst>
          </p:cNvPr>
          <p:cNvSpPr txBox="1"/>
          <p:nvPr/>
        </p:nvSpPr>
        <p:spPr>
          <a:xfrm>
            <a:off x="2756547" y="1342801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73">
            <a:extLst>
              <a:ext uri="{FF2B5EF4-FFF2-40B4-BE49-F238E27FC236}">
                <a16:creationId xmlns:a16="http://schemas.microsoft.com/office/drawing/2014/main" id="{E8082C2B-21D7-4775-82A2-7F832A95A554}"/>
              </a:ext>
            </a:extLst>
          </p:cNvPr>
          <p:cNvSpPr txBox="1"/>
          <p:nvPr/>
        </p:nvSpPr>
        <p:spPr>
          <a:xfrm>
            <a:off x="2305141" y="4503783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2585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409EA55-CA0E-4B73-8742-9FFB82B79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64" y="3470180"/>
            <a:ext cx="4056106" cy="27005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472C27-D917-41F3-8C5B-B3984A0C9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1786" y="303553"/>
            <a:ext cx="3793982" cy="27760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B427B2-F4CA-47C6-83CF-ADE9F08626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8964" y="0"/>
            <a:ext cx="4106836" cy="30724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942446-4E92-4D13-BDC9-3DCF211D7D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493" y="5449019"/>
            <a:ext cx="3913476" cy="13777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F22817-8DF1-4099-BDCC-161287B3C4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853345"/>
            <a:ext cx="3793981" cy="25065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4714CAE-153F-440F-877E-E4B9582E5D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539"/>
            <a:ext cx="3793981" cy="2810356"/>
          </a:xfrm>
          <a:prstGeom prst="rect">
            <a:avLst/>
          </a:prstGeom>
        </p:spPr>
      </p:pic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473441" y="3900479"/>
            <a:ext cx="554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PSA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71415" y="76623"/>
            <a:ext cx="4180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6-figure </a:t>
            </a:r>
            <a:r>
              <a:rPr lang="fr-F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 1A-Source Data 1-6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2038205" y="2021125"/>
            <a:ext cx="1425432" cy="30777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7" name="文本框 73">
            <a:extLst>
              <a:ext uri="{FF2B5EF4-FFF2-40B4-BE49-F238E27FC236}">
                <a16:creationId xmlns:a16="http://schemas.microsoft.com/office/drawing/2014/main" id="{91401A08-2AD6-432E-B7BC-B92BB629DE86}"/>
              </a:ext>
            </a:extLst>
          </p:cNvPr>
          <p:cNvSpPr txBox="1"/>
          <p:nvPr/>
        </p:nvSpPr>
        <p:spPr>
          <a:xfrm>
            <a:off x="2528745" y="1071015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73">
            <a:extLst>
              <a:ext uri="{FF2B5EF4-FFF2-40B4-BE49-F238E27FC236}">
                <a16:creationId xmlns:a16="http://schemas.microsoft.com/office/drawing/2014/main" id="{00B08584-8458-4290-B630-612B4184F0CE}"/>
              </a:ext>
            </a:extLst>
          </p:cNvPr>
          <p:cNvSpPr txBox="1"/>
          <p:nvPr/>
        </p:nvSpPr>
        <p:spPr>
          <a:xfrm>
            <a:off x="2428466" y="5950310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HSP90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73">
            <a:extLst>
              <a:ext uri="{FF2B5EF4-FFF2-40B4-BE49-F238E27FC236}">
                <a16:creationId xmlns:a16="http://schemas.microsoft.com/office/drawing/2014/main" id="{1EE759F7-D08B-4B67-A136-2FFB15D5CC90}"/>
              </a:ext>
            </a:extLst>
          </p:cNvPr>
          <p:cNvSpPr txBox="1"/>
          <p:nvPr/>
        </p:nvSpPr>
        <p:spPr>
          <a:xfrm>
            <a:off x="6100096" y="1584665"/>
            <a:ext cx="449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73">
            <a:extLst>
              <a:ext uri="{FF2B5EF4-FFF2-40B4-BE49-F238E27FC236}">
                <a16:creationId xmlns:a16="http://schemas.microsoft.com/office/drawing/2014/main" id="{A1C0AF7E-50B4-4C4A-8C89-8EA1B896BEAC}"/>
              </a:ext>
            </a:extLst>
          </p:cNvPr>
          <p:cNvSpPr txBox="1"/>
          <p:nvPr/>
        </p:nvSpPr>
        <p:spPr>
          <a:xfrm>
            <a:off x="9993221" y="917126"/>
            <a:ext cx="642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PSA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73">
            <a:extLst>
              <a:ext uri="{FF2B5EF4-FFF2-40B4-BE49-F238E27FC236}">
                <a16:creationId xmlns:a16="http://schemas.microsoft.com/office/drawing/2014/main" id="{AA192691-0A42-40FA-BFC9-50FAED6D720A}"/>
              </a:ext>
            </a:extLst>
          </p:cNvPr>
          <p:cNvSpPr txBox="1"/>
          <p:nvPr/>
        </p:nvSpPr>
        <p:spPr>
          <a:xfrm>
            <a:off x="5338803" y="4839415"/>
            <a:ext cx="12102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HSP90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71">
            <a:extLst>
              <a:ext uri="{FF2B5EF4-FFF2-40B4-BE49-F238E27FC236}">
                <a16:creationId xmlns:a16="http://schemas.microsoft.com/office/drawing/2014/main" id="{4A6B8B74-12CB-4C28-95D3-A627ABBE0F7A}"/>
              </a:ext>
            </a:extLst>
          </p:cNvPr>
          <p:cNvSpPr/>
          <p:nvPr/>
        </p:nvSpPr>
        <p:spPr>
          <a:xfrm>
            <a:off x="5070762" y="2015346"/>
            <a:ext cx="2507673" cy="30777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6" name="矩形 71">
            <a:extLst>
              <a:ext uri="{FF2B5EF4-FFF2-40B4-BE49-F238E27FC236}">
                <a16:creationId xmlns:a16="http://schemas.microsoft.com/office/drawing/2014/main" id="{1292B533-9877-4AC0-8B7C-3CAEC690EEF2}"/>
              </a:ext>
            </a:extLst>
          </p:cNvPr>
          <p:cNvSpPr/>
          <p:nvPr/>
        </p:nvSpPr>
        <p:spPr>
          <a:xfrm>
            <a:off x="2092616" y="4259683"/>
            <a:ext cx="1425432" cy="30777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7" name="矩形 71">
            <a:extLst>
              <a:ext uri="{FF2B5EF4-FFF2-40B4-BE49-F238E27FC236}">
                <a16:creationId xmlns:a16="http://schemas.microsoft.com/office/drawing/2014/main" id="{8AE27287-2252-4188-9647-823A64EDC994}"/>
              </a:ext>
            </a:extLst>
          </p:cNvPr>
          <p:cNvSpPr/>
          <p:nvPr/>
        </p:nvSpPr>
        <p:spPr>
          <a:xfrm>
            <a:off x="2052060" y="6372652"/>
            <a:ext cx="1425432" cy="30777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4" name="矩形 71">
            <a:extLst>
              <a:ext uri="{FF2B5EF4-FFF2-40B4-BE49-F238E27FC236}">
                <a16:creationId xmlns:a16="http://schemas.microsoft.com/office/drawing/2014/main" id="{D3C4D0CC-3719-4E91-A5E5-6A9F1897D27A}"/>
              </a:ext>
            </a:extLst>
          </p:cNvPr>
          <p:cNvSpPr/>
          <p:nvPr/>
        </p:nvSpPr>
        <p:spPr>
          <a:xfrm>
            <a:off x="9060869" y="1339217"/>
            <a:ext cx="2507673" cy="30777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5" name="矩形 71">
            <a:extLst>
              <a:ext uri="{FF2B5EF4-FFF2-40B4-BE49-F238E27FC236}">
                <a16:creationId xmlns:a16="http://schemas.microsoft.com/office/drawing/2014/main" id="{E0A89F7D-97E7-40A9-AB34-DD4F27C54CF2}"/>
              </a:ext>
            </a:extLst>
          </p:cNvPr>
          <p:cNvSpPr/>
          <p:nvPr/>
        </p:nvSpPr>
        <p:spPr>
          <a:xfrm>
            <a:off x="4629091" y="5346044"/>
            <a:ext cx="2507673" cy="30777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7460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01" y="947194"/>
            <a:ext cx="3959056" cy="24974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861" y="3444663"/>
            <a:ext cx="3253609" cy="26656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124" y="1139581"/>
            <a:ext cx="2131724" cy="2108924"/>
          </a:xfrm>
          <a:prstGeom prst="rect">
            <a:avLst/>
          </a:prstGeom>
        </p:spPr>
      </p:pic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710721" y="1404451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0" y="47927"/>
            <a:ext cx="2412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1E-Source Data 4-6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2155235" y="1894389"/>
            <a:ext cx="1510166" cy="55225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5" name="文本框 73">
            <a:extLst>
              <a:ext uri="{FF2B5EF4-FFF2-40B4-BE49-F238E27FC236}">
                <a16:creationId xmlns:a16="http://schemas.microsoft.com/office/drawing/2014/main" id="{1076FEB0-E559-4263-A8BF-F4F8E914DE04}"/>
              </a:ext>
            </a:extLst>
          </p:cNvPr>
          <p:cNvSpPr txBox="1"/>
          <p:nvPr/>
        </p:nvSpPr>
        <p:spPr>
          <a:xfrm>
            <a:off x="2515759" y="4290849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71">
            <a:extLst>
              <a:ext uri="{FF2B5EF4-FFF2-40B4-BE49-F238E27FC236}">
                <a16:creationId xmlns:a16="http://schemas.microsoft.com/office/drawing/2014/main" id="{03CEC4B4-E997-43A9-84AB-1B57590B0CC9}"/>
              </a:ext>
            </a:extLst>
          </p:cNvPr>
          <p:cNvSpPr/>
          <p:nvPr/>
        </p:nvSpPr>
        <p:spPr>
          <a:xfrm>
            <a:off x="2177880" y="4812635"/>
            <a:ext cx="1360040" cy="55225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2" name="文本框 73">
            <a:extLst>
              <a:ext uri="{FF2B5EF4-FFF2-40B4-BE49-F238E27FC236}">
                <a16:creationId xmlns:a16="http://schemas.microsoft.com/office/drawing/2014/main" id="{E8082C2B-21D7-4775-82A2-7F832A95A554}"/>
              </a:ext>
            </a:extLst>
          </p:cNvPr>
          <p:cNvSpPr txBox="1"/>
          <p:nvPr/>
        </p:nvSpPr>
        <p:spPr>
          <a:xfrm>
            <a:off x="7249217" y="1151848"/>
            <a:ext cx="833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71">
            <a:extLst>
              <a:ext uri="{FF2B5EF4-FFF2-40B4-BE49-F238E27FC236}">
                <a16:creationId xmlns:a16="http://schemas.microsoft.com/office/drawing/2014/main" id="{69595F51-F497-4117-92BF-63FE5D14D956}"/>
              </a:ext>
            </a:extLst>
          </p:cNvPr>
          <p:cNvSpPr/>
          <p:nvPr/>
        </p:nvSpPr>
        <p:spPr>
          <a:xfrm>
            <a:off x="6986137" y="1641786"/>
            <a:ext cx="1360040" cy="55225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6233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E78F29-A822-4263-8B6F-8331E3048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006" y="3487369"/>
            <a:ext cx="4453406" cy="33415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F3C46F-946F-4115-AC85-79DDA7BFF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594" y="334607"/>
            <a:ext cx="4313829" cy="3198489"/>
          </a:xfrm>
          <a:prstGeom prst="rect">
            <a:avLst/>
          </a:prstGeom>
        </p:spPr>
      </p:pic>
      <p:sp>
        <p:nvSpPr>
          <p:cNvPr id="8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2746942" y="2022016"/>
            <a:ext cx="1347387" cy="36144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3240542" y="1339973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3125927" y="3807337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46565" y="76623"/>
            <a:ext cx="4230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1-figure </a:t>
            </a:r>
            <a:r>
              <a:rPr lang="fr-F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 1B-Source Data 1-3 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71">
            <a:extLst>
              <a:ext uri="{FF2B5EF4-FFF2-40B4-BE49-F238E27FC236}">
                <a16:creationId xmlns:a16="http://schemas.microsoft.com/office/drawing/2014/main" id="{5E865BFC-C218-4661-B684-FD2F274165BC}"/>
              </a:ext>
            </a:extLst>
          </p:cNvPr>
          <p:cNvSpPr/>
          <p:nvPr/>
        </p:nvSpPr>
        <p:spPr>
          <a:xfrm>
            <a:off x="2746941" y="4555869"/>
            <a:ext cx="1347387" cy="36144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E34B96B-00DB-4E17-A951-3211F6F1F4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7042" y="403241"/>
            <a:ext cx="4132364" cy="3061219"/>
          </a:xfrm>
          <a:prstGeom prst="rect">
            <a:avLst/>
          </a:prstGeom>
        </p:spPr>
      </p:pic>
      <p:sp>
        <p:nvSpPr>
          <p:cNvPr id="19" name="文本框 73">
            <a:extLst>
              <a:ext uri="{FF2B5EF4-FFF2-40B4-BE49-F238E27FC236}">
                <a16:creationId xmlns:a16="http://schemas.microsoft.com/office/drawing/2014/main" id="{46B66FFE-BB9A-488B-84E9-CE83D08B8A35}"/>
              </a:ext>
            </a:extLst>
          </p:cNvPr>
          <p:cNvSpPr txBox="1"/>
          <p:nvPr/>
        </p:nvSpPr>
        <p:spPr>
          <a:xfrm>
            <a:off x="8165962" y="566325"/>
            <a:ext cx="833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FCB78F78-B036-469E-89FB-DAF0742C7D9B}"/>
              </a:ext>
            </a:extLst>
          </p:cNvPr>
          <p:cNvSpPr/>
          <p:nvPr/>
        </p:nvSpPr>
        <p:spPr>
          <a:xfrm>
            <a:off x="7909209" y="1164481"/>
            <a:ext cx="1347387" cy="36144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99531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089" y="349779"/>
            <a:ext cx="4382112" cy="28007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822" y="3379120"/>
            <a:ext cx="3781953" cy="30007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558" y="652085"/>
            <a:ext cx="4353533" cy="23530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558" y="3464857"/>
            <a:ext cx="4248743" cy="2829320"/>
          </a:xfrm>
          <a:prstGeom prst="rect">
            <a:avLst/>
          </a:prstGeom>
        </p:spPr>
      </p:pic>
      <p:sp>
        <p:nvSpPr>
          <p:cNvPr id="8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1922615" y="2069034"/>
            <a:ext cx="3080207" cy="36144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3256318" y="1466049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3256318" y="3661759"/>
            <a:ext cx="554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PSA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2116606" y="4552166"/>
            <a:ext cx="3080207" cy="45944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2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7271829" y="1160488"/>
            <a:ext cx="3080207" cy="45944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3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7052021" y="4994031"/>
            <a:ext cx="3080207" cy="45944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8340888" y="781991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8223869" y="4456369"/>
            <a:ext cx="7906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B-actin</a:t>
            </a: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6528" y="76623"/>
            <a:ext cx="4270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1-figure </a:t>
            </a:r>
            <a:r>
              <a:rPr lang="fr-F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1E-Source </a:t>
            </a: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Data 1-4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884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38" y="484493"/>
            <a:ext cx="4949532" cy="222240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622" y="3247848"/>
            <a:ext cx="4892548" cy="32318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110" y="159906"/>
            <a:ext cx="4908830" cy="29876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110" y="3347828"/>
            <a:ext cx="4892548" cy="3174864"/>
          </a:xfrm>
          <a:prstGeom prst="rect">
            <a:avLst/>
          </a:prstGeom>
        </p:spPr>
      </p:pic>
      <p:sp>
        <p:nvSpPr>
          <p:cNvPr id="8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1341113" y="1887273"/>
            <a:ext cx="2555011" cy="42806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86639" y="76623"/>
            <a:ext cx="41504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1-figure </a:t>
            </a:r>
            <a:r>
              <a:rPr lang="fr-F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fr-F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E-Source </a:t>
            </a:r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Data 5-8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341138" y="4109678"/>
            <a:ext cx="554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PSA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1408394" y="4812144"/>
            <a:ext cx="2464359" cy="45944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2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7119429" y="1384286"/>
            <a:ext cx="2427983" cy="45944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3" name="矩形 71">
            <a:extLst>
              <a:ext uri="{FF2B5EF4-FFF2-40B4-BE49-F238E27FC236}">
                <a16:creationId xmlns:a16="http://schemas.microsoft.com/office/drawing/2014/main" id="{F3A59022-75B8-477D-B36E-DCE028598D6A}"/>
              </a:ext>
            </a:extLst>
          </p:cNvPr>
          <p:cNvSpPr/>
          <p:nvPr/>
        </p:nvSpPr>
        <p:spPr>
          <a:xfrm>
            <a:off x="6833837" y="5472922"/>
            <a:ext cx="2522285" cy="45944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8233312" y="570581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7705763" y="4882601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HSP90</a:t>
            </a:r>
          </a:p>
        </p:txBody>
      </p:sp>
      <p:sp>
        <p:nvSpPr>
          <p:cNvPr id="2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396442" y="1316861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741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A2F727-2A52-494E-9F80-42557FC60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20" y="1678675"/>
            <a:ext cx="4665668" cy="34793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3945153-FE8A-45AB-92F6-67E123864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020" y="3988973"/>
            <a:ext cx="4388750" cy="25875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C1DC8C-F558-49AD-BCFD-0F9D8A0FA0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020" y="585456"/>
            <a:ext cx="4235679" cy="3202461"/>
          </a:xfrm>
          <a:prstGeom prst="rect">
            <a:avLst/>
          </a:prstGeom>
        </p:spPr>
      </p:pic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743860" y="583708"/>
            <a:ext cx="904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SREBP1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743860" y="3976689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7979743" y="1468249"/>
            <a:ext cx="833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25812" y="76623"/>
            <a:ext cx="24721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2C-Source Data 1-3 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3417442" y="1241946"/>
            <a:ext cx="904415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5" name="矩形 71">
            <a:extLst>
              <a:ext uri="{FF2B5EF4-FFF2-40B4-BE49-F238E27FC236}">
                <a16:creationId xmlns:a16="http://schemas.microsoft.com/office/drawing/2014/main" id="{0BA8C4A8-FAAB-43D7-AE68-EDE04ECFF196}"/>
              </a:ext>
            </a:extLst>
          </p:cNvPr>
          <p:cNvSpPr/>
          <p:nvPr/>
        </p:nvSpPr>
        <p:spPr>
          <a:xfrm>
            <a:off x="2476383" y="4752867"/>
            <a:ext cx="904415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7" name="矩形 71">
            <a:extLst>
              <a:ext uri="{FF2B5EF4-FFF2-40B4-BE49-F238E27FC236}">
                <a16:creationId xmlns:a16="http://schemas.microsoft.com/office/drawing/2014/main" id="{C12A0D54-435D-4198-973C-FEF4A60729ED}"/>
              </a:ext>
            </a:extLst>
          </p:cNvPr>
          <p:cNvSpPr/>
          <p:nvPr/>
        </p:nvSpPr>
        <p:spPr>
          <a:xfrm>
            <a:off x="8123378" y="2376985"/>
            <a:ext cx="833883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0045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DEEACBB-F3F5-4229-B80B-0CF0B4377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737" y="701955"/>
            <a:ext cx="4111126" cy="32111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603A18-3384-42FB-9114-B92986274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027" y="3574806"/>
            <a:ext cx="4111126" cy="318376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DDD6309-72C7-40AF-ADDE-9ED3F18643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590" y="54440"/>
            <a:ext cx="4432000" cy="3415779"/>
          </a:xfrm>
          <a:prstGeom prst="rect">
            <a:avLst/>
          </a:prstGeom>
        </p:spPr>
      </p:pic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384017" y="548067"/>
            <a:ext cx="904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SREBP1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162642" y="3660376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7807094" y="2153642"/>
            <a:ext cx="833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25812" y="76623"/>
            <a:ext cx="24721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2D-Source Data 1-3 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2024174" y="882334"/>
            <a:ext cx="1624100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8" name="矩形 71">
            <a:extLst>
              <a:ext uri="{FF2B5EF4-FFF2-40B4-BE49-F238E27FC236}">
                <a16:creationId xmlns:a16="http://schemas.microsoft.com/office/drawing/2014/main" id="{5549A3C1-A30A-451D-AB21-359FD68A979F}"/>
              </a:ext>
            </a:extLst>
          </p:cNvPr>
          <p:cNvSpPr/>
          <p:nvPr/>
        </p:nvSpPr>
        <p:spPr>
          <a:xfrm>
            <a:off x="1718595" y="4292404"/>
            <a:ext cx="1624100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9" name="矩形 71">
            <a:extLst>
              <a:ext uri="{FF2B5EF4-FFF2-40B4-BE49-F238E27FC236}">
                <a16:creationId xmlns:a16="http://schemas.microsoft.com/office/drawing/2014/main" id="{3BD5B2F6-FC7C-4EE4-848B-84DFFA8C2B7A}"/>
              </a:ext>
            </a:extLst>
          </p:cNvPr>
          <p:cNvSpPr/>
          <p:nvPr/>
        </p:nvSpPr>
        <p:spPr>
          <a:xfrm>
            <a:off x="7411986" y="2667146"/>
            <a:ext cx="1624100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57070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1D72777-12A4-4327-998E-6284459C7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745" y="1349224"/>
            <a:ext cx="4784535" cy="36719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8878B9-43CB-4731-944F-A69AD997E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035" y="4064873"/>
            <a:ext cx="3961090" cy="24021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6DDC04-3610-4F51-AFA6-2E626A2C0E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035" y="76623"/>
            <a:ext cx="4784535" cy="3701353"/>
          </a:xfrm>
          <a:prstGeom prst="rect">
            <a:avLst/>
          </a:prstGeom>
        </p:spPr>
      </p:pic>
      <p:sp>
        <p:nvSpPr>
          <p:cNvPr id="9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3141474" y="1041447"/>
            <a:ext cx="904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SREBP1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2920099" y="3820471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6PGD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8749416" y="2135224"/>
            <a:ext cx="833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73">
            <a:extLst>
              <a:ext uri="{FF2B5EF4-FFF2-40B4-BE49-F238E27FC236}">
                <a16:creationId xmlns:a16="http://schemas.microsoft.com/office/drawing/2014/main" id="{64F813B3-62AB-475D-B429-8CDFB9EA2F51}"/>
              </a:ext>
            </a:extLst>
          </p:cNvPr>
          <p:cNvSpPr txBox="1"/>
          <p:nvPr/>
        </p:nvSpPr>
        <p:spPr>
          <a:xfrm>
            <a:off x="950659" y="76623"/>
            <a:ext cx="24224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2D-Source Data 4-6</a:t>
            </a:r>
            <a:endParaRPr lang="en-A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71">
            <a:extLst>
              <a:ext uri="{FF2B5EF4-FFF2-40B4-BE49-F238E27FC236}">
                <a16:creationId xmlns:a16="http://schemas.microsoft.com/office/drawing/2014/main" id="{82C3952A-19CD-41B5-AD3B-B4178A53D0E9}"/>
              </a:ext>
            </a:extLst>
          </p:cNvPr>
          <p:cNvSpPr/>
          <p:nvPr/>
        </p:nvSpPr>
        <p:spPr>
          <a:xfrm>
            <a:off x="2781632" y="2006272"/>
            <a:ext cx="1624100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8" name="矩形 71">
            <a:extLst>
              <a:ext uri="{FF2B5EF4-FFF2-40B4-BE49-F238E27FC236}">
                <a16:creationId xmlns:a16="http://schemas.microsoft.com/office/drawing/2014/main" id="{5549A3C1-A30A-451D-AB21-359FD68A979F}"/>
              </a:ext>
            </a:extLst>
          </p:cNvPr>
          <p:cNvSpPr/>
          <p:nvPr/>
        </p:nvSpPr>
        <p:spPr>
          <a:xfrm>
            <a:off x="2434267" y="4447680"/>
            <a:ext cx="1624100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9" name="矩形 71">
            <a:extLst>
              <a:ext uri="{FF2B5EF4-FFF2-40B4-BE49-F238E27FC236}">
                <a16:creationId xmlns:a16="http://schemas.microsoft.com/office/drawing/2014/main" id="{3BD5B2F6-FC7C-4EE4-848B-84DFFA8C2B7A}"/>
              </a:ext>
            </a:extLst>
          </p:cNvPr>
          <p:cNvSpPr/>
          <p:nvPr/>
        </p:nvSpPr>
        <p:spPr>
          <a:xfrm>
            <a:off x="8354308" y="2626203"/>
            <a:ext cx="1624100" cy="4367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2801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184</Words>
  <Application>Microsoft Office PowerPoint</Application>
  <PresentationFormat>Widescreen</PresentationFormat>
  <Paragraphs>98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University of Adelaide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Luke Selth</dc:creator>
  <cp:lastModifiedBy>Luke Selth</cp:lastModifiedBy>
  <cp:revision>45</cp:revision>
  <dcterms:created xsi:type="dcterms:W3CDTF">2021-07-27T04:56:43Z</dcterms:created>
  <dcterms:modified xsi:type="dcterms:W3CDTF">2021-07-28T11:03:09Z</dcterms:modified>
</cp:coreProperties>
</file>