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066E-BC3A-485C-B0EC-E1BD34EDD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A52E7-7141-425C-8E3B-04F826074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C3C88-CAA6-4EC7-A02D-BC73C138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D059F-D272-4606-800F-AF18B2DB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E5464-CC61-489E-BE2C-4ABF52D7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7072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365F-477D-4E03-B28E-16F43041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8D2CA-D25A-42B8-A7FE-3936BD71C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5E6-857C-48F9-A7F5-F3F739A0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70B08-BE1E-4AD5-9824-35A460042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67268-539E-4FF5-9834-0ED4C5AC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256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86DC23-BE19-440E-AB21-A850A07CA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A1CB7-EB6C-41E2-8B68-81ABDD440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D878-21C9-43F8-9CF1-C90F25B6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B6CA-79B8-4C13-B30F-27B1E8B1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A060-7555-40CA-A580-280AC125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280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5A5A-2360-44B2-84CE-54414E58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D1ACD-19C1-40EE-B371-46D8A5A42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178E-654F-4D3D-BACC-C5147871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979CA-D166-4757-90E4-A1D4F553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6A9C5-AA74-4871-A277-6CDB53E7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035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F574F-CD95-4D6E-8BC0-47FD4118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A4995-7C72-42B7-AE55-F743DE7D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75689-12DC-401F-A8A8-15CDBCB2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7BFEE-74B3-43DF-9DC3-3DDDEA25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4DBC-33D4-4CE3-A574-377A23F7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79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1A24-B8CF-4F9E-AF3E-F495AA89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A8D5-2354-4868-B775-21C93182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CD0ED-1C6D-4272-BF3A-279EB4E56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EF9D5-BA8A-44BF-BE53-EAA621B3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B656B-EA80-4945-8FF4-4246AC50C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13B17-CE14-46C0-8F9D-5C271C4D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765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7832-ACF1-4583-98BD-AE348B13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3BEA5-F96F-4C39-ABCB-BF0291FA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661DB-3644-497B-A6EC-CF75F146E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C39C4-88D6-49DA-9AFF-2284360A5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A6E91-8D3F-4E4B-8FA7-43F773496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69FC3-9263-43A8-9CC5-8C5511B0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D71D6-78A1-40FB-B8BB-6111C91F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DB812-AE0E-463F-B85E-25E12F33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756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CE2D4-5F2F-4DC8-A745-72A05578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AB726-C744-40F9-B47E-D44C2643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28278-0798-46C7-8E44-B316242A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70850-0C16-4C39-A375-52B466F9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62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D56E59-B0D3-4FFC-9300-BD2924AA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586B4-5558-4A7A-8353-9DEBA5D6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AA8DE-3DB7-4690-BB8E-8D8F0A6A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807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7E379-908D-4D8E-9955-AE6E5138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43725-C9D1-48C2-9962-4D534B7E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4C067-A170-4782-AAB1-0CD524C27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27CD5-F31D-4490-A82F-F4C7878AE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DAF21-F202-4392-A612-FFE31FE3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616C7-D5FF-456C-A0AE-6756E2BC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92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6988-013E-451B-8AD7-78B343BF6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DE9D-07C1-4D6C-BC0C-DAC46FCF6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22572-7355-43E6-91CA-17C65DF66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61E07-A140-473C-B46C-ECC9AC04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C897F-CA46-4B72-8255-B1B645F4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C3C44-5A85-4D78-9EB1-3257F1BA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969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73EBD-34CD-45BB-BA5A-48AF9D75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29638-1F71-4B7B-AF99-77AAB2AF6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CF20C-9EE3-41C6-A44B-C9891191D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CEE5C-0212-44D9-AF79-71F944B91586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AB818-AF5A-41AF-A2A3-3C4E7EF64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0567C-06F0-43E7-9F06-B1C53FF3E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142CF-083C-45F5-BEB1-CF49C3483B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116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8092B0-3C16-44FC-9FAC-EC778E753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12192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5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Henderson</dc:creator>
  <cp:lastModifiedBy>Ian Henderson</cp:lastModifiedBy>
  <cp:revision>1</cp:revision>
  <dcterms:created xsi:type="dcterms:W3CDTF">2020-11-30T14:18:48Z</dcterms:created>
  <dcterms:modified xsi:type="dcterms:W3CDTF">2020-11-30T14:19:55Z</dcterms:modified>
</cp:coreProperties>
</file>