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A6A8-9858-4CB7-BAB5-023B4DE1F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7797C-99B1-4C1E-8315-51A2DE138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9C98A-AE86-4E65-BB4B-2C776B26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A00BA-159B-4E12-AAF7-E99D2FE8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029C-A8AB-4E47-8FDE-038A901B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25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E7D0-D318-4244-9013-713819EF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71F81-7B5E-44C0-BD67-02ED6B768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15A9B-AC1A-4971-9CED-A9EDB663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FE1C-10EB-4566-A260-173FD108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DDB42-7328-4A50-8A54-B8E76AB0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32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778B49-E5D7-4FD8-B9E4-52401CCC3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706E5-0DE9-4C25-857F-56B040CE5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D068-BFCE-45D3-8426-64EA087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F7D0D-EDE4-46BF-9A66-F6A2DE28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FEC9-AED6-4857-9C41-A77035F4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723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5A8E-BBED-4886-BF1D-AD7FA4D5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56AA0-E1B1-4166-949C-4AE81A5C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FE27-6827-414F-BB25-4553968A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7A00D-6017-41C0-BF73-AAA4101F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0FD2E-C164-4743-B033-146140DF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666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708-A3D5-45AF-A9EF-C9CE6617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574E3-1060-40E8-ABA4-AF2BBB01E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5B16F-794E-489D-926C-4CE415F8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7D493-40F7-4B43-BF46-CFCC5394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5579A-44EB-449A-B832-1F47816C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33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0282-CD68-4F7B-979F-B8CA0CBE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E63AD-FADB-432C-87B6-187A7DD86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20E24-0EE6-4ADD-BAEB-62765E901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9F048-1555-450D-A5A0-C34F9B8E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4432B-686F-42BF-A816-7DCAEF9D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A2DF7-D178-4DB5-A0C7-EFB883C8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464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7FF5-E1C4-47F4-A17F-6297613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4350D-F98E-41F9-B125-A3E269F54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760EE-D2B0-4006-B86D-5B7EC238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F70FD-E9A5-465A-A70F-807EE5272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49BA4-3824-42D0-A0DF-0991529C0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297BB-672B-4E61-AA59-F66D1522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7F000-320B-4143-9593-AB86D507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60B50-F491-4EA8-AA66-2C3401BE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813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2D46-25F8-4CF0-A421-5C315E8D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C5083-D626-441F-8649-1A5657D6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C5525-A0D9-410A-9869-2B95A2B2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55E3A-B40F-41E5-BB9E-991ADED7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896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46A35-72BF-4273-968D-D129A5A1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68528-3CAB-4071-82E2-496970E7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F202E-E84B-42CC-B1A8-87628DCD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82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87FC-CEF5-47F9-AD75-B26EB06E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06CBD-BEF5-4E5E-9C0A-75C3A0412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ADC28-3F70-4E99-9956-85A90F8E1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64167-0F2F-47AD-9E80-F4B85D6E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31E53-611C-43BE-B2AC-362E659E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6C645-7E24-4200-A032-5C20B072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81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4A6E-8DF2-49F2-85DF-903AD04C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63EDE-D464-43D9-A98A-B8556ACE6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0262B-1095-4478-8B68-0B735860E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D5C7B-DE42-483A-84A3-10CE46CD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F84B-EA07-448F-A61E-C630710D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87E80-05DD-451E-B37D-863108AE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475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E99A-FEE3-409C-AFE1-2F40E373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45A6A-0367-4DBD-9A87-F5A2FE9AD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0DF75-DB67-4D8E-83FC-AD66713BA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FCE7F-A965-42E6-8489-54396C8869F1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1725-8A1E-47C5-A5C5-1130EFA1C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250EF-3FEB-417C-A4F4-8C7D0B79E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197E-DDEE-42CF-BDE2-4F5114075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866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94A122D-D1B4-468E-897E-E51604C50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12192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6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Henderson</dc:creator>
  <cp:lastModifiedBy>Ian Henderson</cp:lastModifiedBy>
  <cp:revision>1</cp:revision>
  <dcterms:created xsi:type="dcterms:W3CDTF">2020-11-30T14:14:40Z</dcterms:created>
  <dcterms:modified xsi:type="dcterms:W3CDTF">2020-11-30T14:16:03Z</dcterms:modified>
</cp:coreProperties>
</file>