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B275-18E7-476E-B4A4-C449C25AA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C6523-CD12-468B-8458-EBFE7F742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6A82-D4BA-4FAA-AEFA-033892F4F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90E19-BFF0-487B-A6BF-E79F8DEC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E2A9C-B686-4A10-A9E5-92D2950A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51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4168F-71A0-42A3-9421-65998562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CB065-3B34-4F09-85B0-828FFCB1F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702C1-BB78-43BF-AA11-9AC5BB51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1C725-16A0-4BE8-ACD5-38AA9D09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B31A7-40CA-487C-BF94-96CD4EAE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37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6D98D-A58D-426D-80EF-85A01DB95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44DCD-CBE5-4BEB-81DE-D855F8FC8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7FBAC-51A7-44C7-BC49-BDBDFE77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296B9-6451-480F-A6D6-DFE63A5A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C2B71-D517-4BB7-98B9-E849F8CD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153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43CF-EA13-43C0-B249-AD6F958E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04F8D-0670-452B-A1C3-F591C4BA0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8F8EC-9824-4BEC-B2D5-0DE3F9A6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85F1F-1E6B-4410-B195-5E3E8761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7EAF2-60FE-4719-A29E-E9CD644E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06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C436-FD0F-43D5-B325-01840A3A8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AA6DC-17F0-4988-94D4-9A5435550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B9357-6C9F-45D3-8F91-12DBE747C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B3481-0AE9-464A-BC78-A9E7191A4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F4782-8628-48B5-B3EC-772549C2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913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7CAB-CB98-4260-9924-FC5FE0DD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54B99-68C6-4536-AB25-D7528AE04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0B7EB-B292-4933-ACA4-C755B023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3EAC1-D67A-4CB8-A73B-AE69BDBA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ADA58-177C-4DDD-8064-2912B773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28E0F-C71F-4D4A-98D9-7B21B0F5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051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88EA-504E-4ABC-9728-80A2360E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8DC4-5813-46A7-B076-BAE0C3580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E40FB-88C6-4E0C-B52E-DD1EA239E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E0E1B-7953-4B94-A7CA-7617514D8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1DFFF-A7D6-4842-8DC0-D370076DA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16787-AF2F-4B1F-AC49-D0568BCA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83ECE-CA96-4956-AE89-78DC3C2E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E623F-28C7-4759-9796-B26AB99A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13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9A944-BBF4-41F3-9FB3-275A6F60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F317E-0DB5-4DAC-8933-ED4B1D0A2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639E5-3D66-49F7-A90B-883D8FE9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33E05-12D9-4389-A918-40843853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546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68DA3-7533-444B-82F5-6C1F4C955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19525-CE0A-439C-9C9A-BC6B539B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02B95-1E52-48DA-98EB-90FD524B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802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B56D-3C03-42C9-A54A-8BA9023E6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888E-3975-4DBE-B637-8FB93AC48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054D-67F3-448C-9C80-512307619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5A08B-0943-4EBA-B495-7D552B40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9616B-BDFB-4F1D-A0CA-761003B9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2A9A9-FB0E-4C68-8A47-A24084D7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344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ABACA-5A8B-4AA9-B023-34C28DA9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4E54C-016A-46FB-BB2A-9A563EC15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5D100-E0C6-4902-A760-CA3EFDACB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BDE50-572A-43FF-806B-5443B5F8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B7EA8-25A1-4DA9-8B59-04B3A1B0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AD573-F037-429D-9F3C-36B943522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441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2E528-16C5-4B80-AD20-0ED00895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E0F1B-8D79-4636-8CDD-131056641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47774-EFD1-4F60-AF1F-B4BBA8BC3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F86BE-3098-41DB-8573-A60F6F72A6D7}" type="datetimeFigureOut">
              <a:rPr lang="en-AU" smtClean="0"/>
              <a:t>1/12/2020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BA9FD-33FB-488C-95EA-4CB949334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6EB1B-15D8-496C-88CE-E4EA6A34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F5474-C360-4277-A44C-F70F6766E9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276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2DB11D-3F66-4A7C-A90B-C56B0988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12192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28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Henderson</dc:creator>
  <cp:lastModifiedBy>Ian Henderson</cp:lastModifiedBy>
  <cp:revision>1</cp:revision>
  <dcterms:created xsi:type="dcterms:W3CDTF">2020-11-30T14:11:11Z</dcterms:created>
  <dcterms:modified xsi:type="dcterms:W3CDTF">2020-11-30T14:12:06Z</dcterms:modified>
</cp:coreProperties>
</file>