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B3DC3-5050-4C84-8875-A2E47B2A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585079-F5C2-4FDA-A7C1-3FDDF3CE5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A08AF-7E54-41B7-96EA-49C454114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41FC-0BD2-4EB4-AAFE-1DD438C7AD6F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727AD-FC59-474A-B26D-4B1FCA3BF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F984E-0913-41A9-A65D-C9CC4D3D1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F0684-F474-490A-9CD5-A08A50E8400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2652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CDCAA-B475-4A4D-BB9C-7B4F0C4AA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98A532-EBEB-4A37-B5EE-57508A78D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DB94F-816D-471A-BE85-FD8AF7D69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41FC-0BD2-4EB4-AAFE-1DD438C7AD6F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D2BB6-20E3-4481-829F-913DDADA5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29033-13E1-48FE-8764-FF3CCCC42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F0684-F474-490A-9CD5-A08A50E8400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2845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DAC545-C8A4-4235-972B-D3D6E54D98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1AF2DD-6977-4CDE-8FCA-49179BCD40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0A181-0173-4B03-A874-78E81BB3B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41FC-0BD2-4EB4-AAFE-1DD438C7AD6F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B6D99-B045-4440-8D9A-E5B3B2F63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15CB4-3070-41A7-B1E5-F7DDB251B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F0684-F474-490A-9CD5-A08A50E8400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4123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869AB-B681-4DD5-BB6C-6C9166989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73B77-DE03-4719-96D1-6B180B4AD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544E3-C399-49B9-98E0-DEE8D13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41FC-0BD2-4EB4-AAFE-1DD438C7AD6F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38D06-5723-4442-84C3-464773CB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4134B-8F6F-44AC-8902-55DFFEEBD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F0684-F474-490A-9CD5-A08A50E8400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5248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4C0D5-E6DC-4EBA-98B5-529DAA66D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73676-FDD6-4809-A04F-C7B92FA64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22CB2-F217-47C8-B7F0-D135B58C8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41FC-0BD2-4EB4-AAFE-1DD438C7AD6F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EEDFE-4982-407D-93A8-AD74F4AB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33231-2180-48F5-B41A-E570242E4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F0684-F474-490A-9CD5-A08A50E8400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3631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9EB90-AA3D-4F30-ABCD-D7164BC8D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410B7-BF6E-41CA-B436-89F6F91C8E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E9F68B-EDB8-4340-90AC-B9EC744FA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3DC119-F063-4696-A571-BE31118FF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41FC-0BD2-4EB4-AAFE-1DD438C7AD6F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DFAE28-1AAA-4EEC-93A3-957AA7C21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E2838-71FF-4A5D-924A-64394680E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F0684-F474-490A-9CD5-A08A50E8400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2499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798CB-40C0-4F6B-B60C-DC1F193FF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76FFE-7AE8-4CCB-8F78-1B7C8DDC1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40F51-1D6F-40BF-841B-F7F3B4D0F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F70343-1CDD-459A-BA88-A9A315D766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0ED0C6-EFEF-47C4-9C2F-2E9FBB93A9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1B60CF-01DC-40C8-8BBB-500D01D87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41FC-0BD2-4EB4-AAFE-1DD438C7AD6F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DF127E-73F3-4C72-8F6C-15BDDDD88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B6B00D-5DCC-49B8-9D84-74BD974B8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F0684-F474-490A-9CD5-A08A50E8400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6113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2A6AD-89CA-4A3D-9F06-CD1F7BFB9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5493E-47E3-4E82-936C-313CE1F24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41FC-0BD2-4EB4-AAFE-1DD438C7AD6F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5521C-42C0-40E4-973A-F20902613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08E4DA-3F60-4041-B8DF-B3E88317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F0684-F474-490A-9CD5-A08A50E8400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8349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E5CC44-EAF3-45B6-B288-32F3A48AE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41FC-0BD2-4EB4-AAFE-1DD438C7AD6F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2903E9-98C8-4A99-BCC8-88840EF55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618A5-535A-4DFE-A1FF-259976DEA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F0684-F474-490A-9CD5-A08A50E8400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3076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C339E-F4AA-4A16-98F9-B27F97C39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E0321-AA30-4C28-804E-2A58C73BA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2E60FA-6083-4167-AC5D-009C3C3B6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DEFDD3-CB30-4251-8F02-3F9819297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41FC-0BD2-4EB4-AAFE-1DD438C7AD6F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6A17D-C001-4151-8CD7-4F7228A90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5807E-C7EA-4C13-8D30-232A6A92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F0684-F474-490A-9CD5-A08A50E8400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1712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A06E1-CB6B-4A01-A6EB-AA1B3AF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2D847E-7AEE-4C60-BD1B-57077132C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3FEA76-CD19-4BB7-9297-38383C3A61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B4DB5C-4996-4300-903C-CF1175601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41FC-0BD2-4EB4-AAFE-1DD438C7AD6F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0662A-0C81-41F2-B184-8CE7031A3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42CC91-999F-4971-BFDD-36E040B7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F0684-F474-490A-9CD5-A08A50E8400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2637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FA3042-3D37-4B35-86AE-F7F4FF021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E308D-7EEC-4410-B12A-68A67FC0D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156FE-ABDE-49AD-967C-41BE820EC7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D41FC-0BD2-4EB4-AAFE-1DD438C7AD6F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8C644-A539-4DD5-866B-0B015A6C81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C842D-053B-480B-BF8F-C2FD8EBB9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F0684-F474-490A-9CD5-A08A50E8400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5312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9B05B21D-4C56-40F5-8447-977EA5275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"/>
            <a:ext cx="12192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45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Henderson</dc:creator>
  <cp:lastModifiedBy>Ian Henderson</cp:lastModifiedBy>
  <cp:revision>1</cp:revision>
  <dcterms:created xsi:type="dcterms:W3CDTF">2020-11-30T14:04:43Z</dcterms:created>
  <dcterms:modified xsi:type="dcterms:W3CDTF">2020-11-30T14:05:27Z</dcterms:modified>
</cp:coreProperties>
</file>