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293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41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2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551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15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945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134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95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979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266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721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34A5-BFB6-2242-B8C1-D428A8C54F17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767F-9D75-9647-9613-1F95C47674F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302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88FFD8-8FA9-BB43-B5B2-F4FE7093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6"/>
            <a:ext cx="6858000" cy="9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1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Amudhala Hemanthakumar, Karthik</dc:creator>
  <cp:lastModifiedBy>Amudhala Hemanthakumar, Karthik</cp:lastModifiedBy>
  <cp:revision>4</cp:revision>
  <dcterms:created xsi:type="dcterms:W3CDTF">2021-01-29T12:59:15Z</dcterms:created>
  <dcterms:modified xsi:type="dcterms:W3CDTF">2021-02-05T15:59:50Z</dcterms:modified>
</cp:coreProperties>
</file>