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89" d="100"/>
          <a:sy n="89" d="100"/>
        </p:scale>
        <p:origin x="22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4729-B021-6B40-985D-22DCEB96D19E}" type="datetimeFigureOut">
              <a:rPr lang="en-FI" smtClean="0"/>
              <a:t>5.2.2021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9CB7-57A4-1F45-97D5-169DDDEFEDD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7732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4729-B021-6B40-985D-22DCEB96D19E}" type="datetimeFigureOut">
              <a:rPr lang="en-FI" smtClean="0"/>
              <a:t>5.2.2021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9CB7-57A4-1F45-97D5-169DDDEFEDD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58761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4729-B021-6B40-985D-22DCEB96D19E}" type="datetimeFigureOut">
              <a:rPr lang="en-FI" smtClean="0"/>
              <a:t>5.2.2021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9CB7-57A4-1F45-97D5-169DDDEFEDD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01932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4729-B021-6B40-985D-22DCEB96D19E}" type="datetimeFigureOut">
              <a:rPr lang="en-FI" smtClean="0"/>
              <a:t>5.2.2021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9CB7-57A4-1F45-97D5-169DDDEFEDD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0484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4729-B021-6B40-985D-22DCEB96D19E}" type="datetimeFigureOut">
              <a:rPr lang="en-FI" smtClean="0"/>
              <a:t>5.2.2021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9CB7-57A4-1F45-97D5-169DDDEFEDD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6998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4729-B021-6B40-985D-22DCEB96D19E}" type="datetimeFigureOut">
              <a:rPr lang="en-FI" smtClean="0"/>
              <a:t>5.2.2021</a:t>
            </a:fld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9CB7-57A4-1F45-97D5-169DDDEFEDD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4982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4729-B021-6B40-985D-22DCEB96D19E}" type="datetimeFigureOut">
              <a:rPr lang="en-FI" smtClean="0"/>
              <a:t>5.2.2021</a:t>
            </a:fld>
            <a:endParaRPr lang="en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9CB7-57A4-1F45-97D5-169DDDEFEDD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6954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4729-B021-6B40-985D-22DCEB96D19E}" type="datetimeFigureOut">
              <a:rPr lang="en-FI" smtClean="0"/>
              <a:t>5.2.2021</a:t>
            </a:fld>
            <a:endParaRPr lang="en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9CB7-57A4-1F45-97D5-169DDDEFEDD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67365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4729-B021-6B40-985D-22DCEB96D19E}" type="datetimeFigureOut">
              <a:rPr lang="en-FI" smtClean="0"/>
              <a:t>5.2.2021</a:t>
            </a:fld>
            <a:endParaRPr lang="en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9CB7-57A4-1F45-97D5-169DDDEFEDD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31150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4729-B021-6B40-985D-22DCEB96D19E}" type="datetimeFigureOut">
              <a:rPr lang="en-FI" smtClean="0"/>
              <a:t>5.2.2021</a:t>
            </a:fld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9CB7-57A4-1F45-97D5-169DDDEFEDD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9615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4729-B021-6B40-985D-22DCEB96D19E}" type="datetimeFigureOut">
              <a:rPr lang="en-FI" smtClean="0"/>
              <a:t>5.2.2021</a:t>
            </a:fld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9CB7-57A4-1F45-97D5-169DDDEFEDD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36258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54729-B021-6B40-985D-22DCEB96D19E}" type="datetimeFigureOut">
              <a:rPr lang="en-FI" smtClean="0"/>
              <a:t>5.2.2021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99CB7-57A4-1F45-97D5-169DDDEFEDD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2195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38DAD573-CF63-3441-BEBE-744B7659A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296"/>
            <a:ext cx="6858000" cy="969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3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Macintosh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Amudhala Hemanthakumar, Karthik</dc:creator>
  <cp:lastModifiedBy>Amudhala Hemanthakumar, Karthik</cp:lastModifiedBy>
  <cp:revision>3</cp:revision>
  <dcterms:created xsi:type="dcterms:W3CDTF">2021-01-29T13:04:22Z</dcterms:created>
  <dcterms:modified xsi:type="dcterms:W3CDTF">2021-02-05T15:57:04Z</dcterms:modified>
</cp:coreProperties>
</file>