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>
        <p:scale>
          <a:sx n="130" d="100"/>
          <a:sy n="130" d="100"/>
        </p:scale>
        <p:origin x="1350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303E-BD85-469B-9DC9-BD13945ED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97CC4-4A62-4AF1-A3AE-15B4C1BAD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14EF2-F0C5-4001-8540-264226CD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01439-5DB8-4061-A870-5FCD8472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23304-1834-4E4B-B474-2351007D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00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EC9F-1005-4AAA-81DE-C062423C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665FA-FA0B-48FC-B4F5-912598029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647FE-97C6-4803-9694-E261F318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6818A-60C1-4AAE-AABD-C7576EFC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96D2C-E75B-4264-BD63-6D24A23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94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39D31A-846E-4CDB-B124-6998D2DA2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BAB88-9D46-4E84-AFCD-C0BA067C4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DFEFC-68E8-4EC7-BA74-1E6C5034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9650-698C-4C34-ADEF-E698D05B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1F10E-7081-4B6B-9FC9-D3CF196E8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75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B9A-253D-4769-87C9-7CA7DC7B8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E39A-9B25-49F7-99C6-6FF6CE255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FBA43-25E2-4335-820D-93A24B9B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3F225-C742-447A-8C29-155C3677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EF93B-0218-4B2C-84AA-D87F94EF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964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D836-6B0C-4567-A1DD-29E4A027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59D36-0D23-4573-8BD5-B05309CCF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09F4E-A828-45A6-8E76-1B1F40460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E1C12-2411-4CA6-BFF2-004E0501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2DD1E-6BC5-477C-B972-60B42F76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5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6D92-C9CE-402B-B7FF-CC9C64A6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0FC5C-8241-4391-AA72-5F15C4FDB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C731A-9879-42A2-AD9E-8E4BFE84A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DC894-EB2B-406A-AE6F-8A8FC2EA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ECE56-C56E-474F-A865-7280E219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BC214-7148-4534-AC69-3D7118EE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43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9C80-8489-4EF2-AEA9-AE27AEF9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ECA2C-5DC8-414B-8497-390A1E651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B1E93-6919-47F1-AE77-57A6CDF36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E98B3A-2423-46A7-832C-DC54E9DC7C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1A7D2-E307-427B-BD73-A087037EE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510467-20CA-4AC9-8843-B60AE798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F39FC-2A79-483E-93F2-927911B1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A4DE74-D520-49E8-BB8F-34B68B19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12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50E1E-31FC-47EB-B3AD-CDBE06C61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8D9E4-25AD-4D47-A6D1-198ED2A6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3DE25-E935-4B74-BDF6-A6D672A0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87E0A-A3AC-4FB0-8F25-D81A5CB2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53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0C5246-9AD9-4B59-A25D-FDA78946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B7D18C-23AF-4CDA-95EC-C754ADA3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BF3CB-7004-4A20-88DF-A2397D2A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91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AFE60-F71F-45DA-A69F-ACC52C7D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DC9F8-FE04-4C48-A6A3-E2EFA1805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8BE90-E69C-4AF1-AF0A-F3AAB8E6D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F8BEA-BFA8-4561-9700-6412049E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C2C0D-3D2C-46C5-B877-2639D828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44C98-145B-4329-994A-F29F6821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7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914C-9880-468A-870E-14E5DA334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592458-B5A7-41B0-B605-7C21659D2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A82E2-2A92-4136-B6DF-3FC9CE694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7DC93-E089-4830-8D7A-D5B2DF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5004E-79DB-44A7-B7AB-0EBF3890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143CF-13A2-4210-BE46-617C675B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98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8F3DD-E277-4CBB-9098-B4B9C9FB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62846-D092-4D30-9B5F-D26B265D7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D320B-3B18-4A39-A247-60FC9C542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69E44-E15A-4E01-8ED8-540F187F3BC6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8CCB9-5B8F-4B00-82D1-8E4EC434A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0D78A-B54D-4581-87A1-9F70B16FD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10C10-F1FF-4289-9344-48DD0A1C0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05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D3D82D-5506-4A71-8BB8-0FAB9B9BF80D}"/>
              </a:ext>
            </a:extLst>
          </p:cNvPr>
          <p:cNvSpPr txBox="1"/>
          <p:nvPr/>
        </p:nvSpPr>
        <p:spPr>
          <a:xfrm>
            <a:off x="3318577" y="239079"/>
            <a:ext cx="139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B86659-90BA-4164-9681-1B2A9375D439}"/>
              </a:ext>
            </a:extLst>
          </p:cNvPr>
          <p:cNvCxnSpPr/>
          <p:nvPr/>
        </p:nvCxnSpPr>
        <p:spPr>
          <a:xfrm>
            <a:off x="2715073" y="608411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138A97-2FD9-42D0-823C-7A203C257524}"/>
              </a:ext>
            </a:extLst>
          </p:cNvPr>
          <p:cNvSpPr txBox="1"/>
          <p:nvPr/>
        </p:nvSpPr>
        <p:spPr>
          <a:xfrm>
            <a:off x="2852233" y="124163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958238-181D-4391-B326-1DF8EFB1B26C}"/>
              </a:ext>
            </a:extLst>
          </p:cNvPr>
          <p:cNvSpPr txBox="1"/>
          <p:nvPr/>
        </p:nvSpPr>
        <p:spPr>
          <a:xfrm>
            <a:off x="4045525" y="124163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5CE45D-65B1-4ABC-A2A0-93E54A067EFE}"/>
              </a:ext>
            </a:extLst>
          </p:cNvPr>
          <p:cNvSpPr txBox="1"/>
          <p:nvPr/>
        </p:nvSpPr>
        <p:spPr>
          <a:xfrm>
            <a:off x="3471530" y="124163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38619-9A77-4852-A11F-3C1C7FD88A31}"/>
              </a:ext>
            </a:extLst>
          </p:cNvPr>
          <p:cNvSpPr txBox="1"/>
          <p:nvPr/>
        </p:nvSpPr>
        <p:spPr>
          <a:xfrm>
            <a:off x="4576227" y="124163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7EB93E-838E-46CB-AFF2-5A34879F0434}"/>
              </a:ext>
            </a:extLst>
          </p:cNvPr>
          <p:cNvCxnSpPr>
            <a:cxnSpLocks/>
          </p:cNvCxnSpPr>
          <p:nvPr/>
        </p:nvCxnSpPr>
        <p:spPr>
          <a:xfrm>
            <a:off x="2715073" y="971123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CF486D-4FBF-4235-ABF0-053A29588C23}"/>
              </a:ext>
            </a:extLst>
          </p:cNvPr>
          <p:cNvCxnSpPr>
            <a:cxnSpLocks/>
          </p:cNvCxnSpPr>
          <p:nvPr/>
        </p:nvCxnSpPr>
        <p:spPr>
          <a:xfrm>
            <a:off x="3880730" y="971123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68B8558-F68A-4C17-AA5D-746152BE31D7}"/>
              </a:ext>
            </a:extLst>
          </p:cNvPr>
          <p:cNvSpPr txBox="1"/>
          <p:nvPr/>
        </p:nvSpPr>
        <p:spPr>
          <a:xfrm>
            <a:off x="2894905" y="626699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5DD097-9FD8-4F66-B13E-B1B9E910C2A4}"/>
              </a:ext>
            </a:extLst>
          </p:cNvPr>
          <p:cNvSpPr txBox="1"/>
          <p:nvPr/>
        </p:nvSpPr>
        <p:spPr>
          <a:xfrm>
            <a:off x="4045525" y="614246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pic>
        <p:nvPicPr>
          <p:cNvPr id="24" name="Picture 23" descr="A picture containing indoor, small, water, photo&#10;&#10;Description automatically generated">
            <a:extLst>
              <a:ext uri="{FF2B5EF4-FFF2-40B4-BE49-F238E27FC236}">
                <a16:creationId xmlns:a16="http://schemas.microsoft.com/office/drawing/2014/main" id="{F7E4B042-6215-42DA-89BD-D3BED2850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22246" r="59528" b="29277"/>
          <a:stretch/>
        </p:blipFill>
        <p:spPr>
          <a:xfrm>
            <a:off x="2139177" y="1610965"/>
            <a:ext cx="2821188" cy="313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9AC43E-E4F4-48B9-99DB-7FC841DDD686}"/>
              </a:ext>
            </a:extLst>
          </p:cNvPr>
          <p:cNvSpPr/>
          <p:nvPr/>
        </p:nvSpPr>
        <p:spPr>
          <a:xfrm>
            <a:off x="3124319" y="4751812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3.7%</a:t>
            </a:r>
            <a:r>
              <a:rPr lang="en-GB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8B7A3B-3AB1-48A9-A22B-B14D0A1CCCB6}"/>
              </a:ext>
            </a:extLst>
          </p:cNvPr>
          <p:cNvSpPr/>
          <p:nvPr/>
        </p:nvSpPr>
        <p:spPr>
          <a:xfrm>
            <a:off x="4292838" y="4751812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35.4%</a:t>
            </a:r>
            <a:r>
              <a:rPr lang="en-GB" dirty="0"/>
              <a:t> </a:t>
            </a:r>
          </a:p>
        </p:txBody>
      </p:sp>
      <p:pic>
        <p:nvPicPr>
          <p:cNvPr id="27" name="Picture 26" descr="A large room&#10;&#10;Description automatically generated">
            <a:extLst>
              <a:ext uri="{FF2B5EF4-FFF2-40B4-BE49-F238E27FC236}">
                <a16:creationId xmlns:a16="http://schemas.microsoft.com/office/drawing/2014/main" id="{2946E69E-D981-4A72-B09E-37C11231E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9" t="24096" r="32887" b="22245"/>
          <a:stretch/>
        </p:blipFill>
        <p:spPr>
          <a:xfrm>
            <a:off x="7193369" y="1496664"/>
            <a:ext cx="4708798" cy="3132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CEF26B6-A55C-4839-8914-620B805A58CC}"/>
              </a:ext>
            </a:extLst>
          </p:cNvPr>
          <p:cNvSpPr txBox="1"/>
          <p:nvPr/>
        </p:nvSpPr>
        <p:spPr>
          <a:xfrm>
            <a:off x="7878089" y="1103400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27E6FF-B898-49F9-9461-DCCEDDF3CFFD}"/>
              </a:ext>
            </a:extLst>
          </p:cNvPr>
          <p:cNvSpPr txBox="1"/>
          <p:nvPr/>
        </p:nvSpPr>
        <p:spPr>
          <a:xfrm>
            <a:off x="8932931" y="1103400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8881B6-E7F8-4C5A-A9C9-EE62AF281441}"/>
              </a:ext>
            </a:extLst>
          </p:cNvPr>
          <p:cNvSpPr txBox="1"/>
          <p:nvPr/>
        </p:nvSpPr>
        <p:spPr>
          <a:xfrm>
            <a:off x="9987773" y="1103400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41CBA1-7DA9-48D8-8251-03862AC55DF1}"/>
              </a:ext>
            </a:extLst>
          </p:cNvPr>
          <p:cNvSpPr txBox="1"/>
          <p:nvPr/>
        </p:nvSpPr>
        <p:spPr>
          <a:xfrm>
            <a:off x="10924433" y="1086397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2E1485-419B-4D84-BFBB-05CA4D000F91}"/>
              </a:ext>
            </a:extLst>
          </p:cNvPr>
          <p:cNvSpPr txBox="1"/>
          <p:nvPr/>
        </p:nvSpPr>
        <p:spPr>
          <a:xfrm>
            <a:off x="8346419" y="1086397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6BD5CA-7DFF-44F0-A483-BB675AA3581E}"/>
              </a:ext>
            </a:extLst>
          </p:cNvPr>
          <p:cNvSpPr txBox="1"/>
          <p:nvPr/>
        </p:nvSpPr>
        <p:spPr>
          <a:xfrm>
            <a:off x="9432738" y="1103400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4ED877-3DB4-4A17-B84C-15CB9C45F6DA}"/>
              </a:ext>
            </a:extLst>
          </p:cNvPr>
          <p:cNvSpPr txBox="1"/>
          <p:nvPr/>
        </p:nvSpPr>
        <p:spPr>
          <a:xfrm>
            <a:off x="10473850" y="1086397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351A65-20F3-4A8D-A57B-32738EEFA1F1}"/>
              </a:ext>
            </a:extLst>
          </p:cNvPr>
          <p:cNvSpPr txBox="1"/>
          <p:nvPr/>
        </p:nvSpPr>
        <p:spPr>
          <a:xfrm>
            <a:off x="11514962" y="1069394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205EC6-0FCC-491C-B369-02621EF6116F}"/>
              </a:ext>
            </a:extLst>
          </p:cNvPr>
          <p:cNvSpPr txBox="1"/>
          <p:nvPr/>
        </p:nvSpPr>
        <p:spPr>
          <a:xfrm>
            <a:off x="7902642" y="54210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AD6EFA-2BB5-493C-B344-A1A84D2324DB}"/>
              </a:ext>
            </a:extLst>
          </p:cNvPr>
          <p:cNvSpPr txBox="1"/>
          <p:nvPr/>
        </p:nvSpPr>
        <p:spPr>
          <a:xfrm>
            <a:off x="10015499" y="54210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BAE809-CB58-49B9-874D-0111EC350C3B}"/>
              </a:ext>
            </a:extLst>
          </p:cNvPr>
          <p:cNvSpPr txBox="1"/>
          <p:nvPr/>
        </p:nvSpPr>
        <p:spPr>
          <a:xfrm>
            <a:off x="8975451" y="54591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1D6CB7-F17E-4C7D-AB6C-46C94718F87B}"/>
              </a:ext>
            </a:extLst>
          </p:cNvPr>
          <p:cNvSpPr txBox="1"/>
          <p:nvPr/>
        </p:nvSpPr>
        <p:spPr>
          <a:xfrm>
            <a:off x="11017376" y="54210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2C9FD7-6CA0-4FB5-8024-CE6A126748C8}"/>
              </a:ext>
            </a:extLst>
          </p:cNvPr>
          <p:cNvCxnSpPr>
            <a:cxnSpLocks/>
          </p:cNvCxnSpPr>
          <p:nvPr/>
        </p:nvCxnSpPr>
        <p:spPr>
          <a:xfrm>
            <a:off x="7673855" y="887396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459BDB-4D2A-4D2B-94E7-98BF10413D19}"/>
              </a:ext>
            </a:extLst>
          </p:cNvPr>
          <p:cNvCxnSpPr>
            <a:cxnSpLocks/>
          </p:cNvCxnSpPr>
          <p:nvPr/>
        </p:nvCxnSpPr>
        <p:spPr>
          <a:xfrm>
            <a:off x="8839512" y="887396"/>
            <a:ext cx="96900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3680BE-6C80-467E-BD3B-AD2DA5C81416}"/>
              </a:ext>
            </a:extLst>
          </p:cNvPr>
          <p:cNvCxnSpPr>
            <a:cxnSpLocks/>
          </p:cNvCxnSpPr>
          <p:nvPr/>
        </p:nvCxnSpPr>
        <p:spPr>
          <a:xfrm>
            <a:off x="9912933" y="887396"/>
            <a:ext cx="8718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E5B5175-8645-4F7D-B8B5-D781D15CAD4E}"/>
              </a:ext>
            </a:extLst>
          </p:cNvPr>
          <p:cNvCxnSpPr>
            <a:cxnSpLocks/>
          </p:cNvCxnSpPr>
          <p:nvPr/>
        </p:nvCxnSpPr>
        <p:spPr>
          <a:xfrm>
            <a:off x="10924433" y="887396"/>
            <a:ext cx="93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2C9005F-DE39-4C77-B433-61B41C03806E}"/>
              </a:ext>
            </a:extLst>
          </p:cNvPr>
          <p:cNvSpPr txBox="1"/>
          <p:nvPr/>
        </p:nvSpPr>
        <p:spPr>
          <a:xfrm>
            <a:off x="7785775" y="151432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 : </a:t>
            </a:r>
            <a:r>
              <a:rPr lang="en-GB" dirty="0" err="1"/>
              <a:t>SepH</a:t>
            </a:r>
            <a:r>
              <a:rPr lang="en-GB" dirty="0"/>
              <a:t> 3.5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DD213D-A889-42F5-9359-EA9D9FDA7EA1}"/>
              </a:ext>
            </a:extLst>
          </p:cNvPr>
          <p:cNvCxnSpPr/>
          <p:nvPr/>
        </p:nvCxnSpPr>
        <p:spPr>
          <a:xfrm>
            <a:off x="7622161" y="520764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F718636-6F90-448F-95AD-999F5DCBAA60}"/>
              </a:ext>
            </a:extLst>
          </p:cNvPr>
          <p:cNvSpPr txBox="1"/>
          <p:nvPr/>
        </p:nvSpPr>
        <p:spPr>
          <a:xfrm>
            <a:off x="10327919" y="162101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SepH</a:t>
            </a:r>
            <a:r>
              <a:rPr lang="en-GB" dirty="0"/>
              <a:t> 0.6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252F2AA-A008-49E4-9A7B-57AB5F1345C5}"/>
              </a:ext>
            </a:extLst>
          </p:cNvPr>
          <p:cNvCxnSpPr>
            <a:cxnSpLocks/>
          </p:cNvCxnSpPr>
          <p:nvPr/>
        </p:nvCxnSpPr>
        <p:spPr>
          <a:xfrm>
            <a:off x="9877816" y="520764"/>
            <a:ext cx="19129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EC8280E-5B4E-4328-AF11-ED3E1100DA3B}"/>
              </a:ext>
            </a:extLst>
          </p:cNvPr>
          <p:cNvSpPr txBox="1"/>
          <p:nvPr/>
        </p:nvSpPr>
        <p:spPr>
          <a:xfrm>
            <a:off x="1404426" y="4742965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FtsZ</a:t>
            </a:r>
            <a:r>
              <a:rPr lang="en-GB" sz="1400" dirty="0"/>
              <a:t> in pellet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E26EF-90AD-4F4D-B66D-8681D9D182E6}"/>
              </a:ext>
            </a:extLst>
          </p:cNvPr>
          <p:cNvSpPr txBox="1"/>
          <p:nvPr/>
        </p:nvSpPr>
        <p:spPr>
          <a:xfrm>
            <a:off x="1361846" y="5203719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SepH</a:t>
            </a:r>
            <a:r>
              <a:rPr lang="en-GB" sz="1400" dirty="0"/>
              <a:t> in pellet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E19AB5-BE05-4910-B33B-1DDDB062C525}"/>
              </a:ext>
            </a:extLst>
          </p:cNvPr>
          <p:cNvSpPr txBox="1"/>
          <p:nvPr/>
        </p:nvSpPr>
        <p:spPr>
          <a:xfrm>
            <a:off x="6209278" y="4658889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FtsZ</a:t>
            </a:r>
            <a:r>
              <a:rPr lang="en-GB" sz="1400" dirty="0"/>
              <a:t> in pellet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0B2CCC-76A8-4B79-9BC4-55C2ADFDADC4}"/>
              </a:ext>
            </a:extLst>
          </p:cNvPr>
          <p:cNvSpPr txBox="1"/>
          <p:nvPr/>
        </p:nvSpPr>
        <p:spPr>
          <a:xfrm>
            <a:off x="6166698" y="5119643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SepH</a:t>
            </a:r>
            <a:r>
              <a:rPr lang="en-GB" sz="1400" dirty="0"/>
              <a:t> in pellet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0EB4EB8-C9A1-4FCF-9294-AEEC15B19797}"/>
              </a:ext>
            </a:extLst>
          </p:cNvPr>
          <p:cNvSpPr/>
          <p:nvPr/>
        </p:nvSpPr>
        <p:spPr>
          <a:xfrm>
            <a:off x="8208013" y="4652596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2.5%</a:t>
            </a:r>
            <a:r>
              <a:rPr lang="en-GB" dirty="0"/>
              <a:t>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91235EE-C179-4373-90A4-266DA1730328}"/>
              </a:ext>
            </a:extLst>
          </p:cNvPr>
          <p:cNvSpPr/>
          <p:nvPr/>
        </p:nvSpPr>
        <p:spPr>
          <a:xfrm>
            <a:off x="9222085" y="4669599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69.5%</a:t>
            </a:r>
            <a:r>
              <a:rPr lang="en-GB" dirty="0"/>
              <a:t>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EA72758-5C72-423B-A4C2-21CF4421834F}"/>
              </a:ext>
            </a:extLst>
          </p:cNvPr>
          <p:cNvSpPr/>
          <p:nvPr/>
        </p:nvSpPr>
        <p:spPr>
          <a:xfrm>
            <a:off x="8246866" y="5044828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Calibri" panose="020F0502020204030204" pitchFamily="34" charset="0"/>
              </a:rPr>
              <a:t>6.0%</a:t>
            </a:r>
            <a:r>
              <a:rPr lang="en-GB"/>
              <a:t> </a:t>
            </a:r>
            <a:endParaRPr lang="en-GB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E4F915B-9D54-4C5E-9A5B-CDFCD85B95F2}"/>
              </a:ext>
            </a:extLst>
          </p:cNvPr>
          <p:cNvSpPr/>
          <p:nvPr/>
        </p:nvSpPr>
        <p:spPr>
          <a:xfrm>
            <a:off x="9208710" y="5044828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84.6%</a:t>
            </a:r>
            <a:r>
              <a:rPr lang="en-GB" dirty="0"/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74E7B80-215E-4253-BBDB-F5E6761C6F93}"/>
              </a:ext>
            </a:extLst>
          </p:cNvPr>
          <p:cNvSpPr/>
          <p:nvPr/>
        </p:nvSpPr>
        <p:spPr>
          <a:xfrm>
            <a:off x="10262133" y="5059120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31.9%</a:t>
            </a:r>
            <a:r>
              <a:rPr lang="en-GB" dirty="0"/>
              <a:t>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91D5C3-FCB5-432E-A1F9-FF4E8DDE04DB}"/>
              </a:ext>
            </a:extLst>
          </p:cNvPr>
          <p:cNvSpPr/>
          <p:nvPr/>
        </p:nvSpPr>
        <p:spPr>
          <a:xfrm>
            <a:off x="11264711" y="5059120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31.3%</a:t>
            </a:r>
            <a:r>
              <a:rPr lang="en-GB" dirty="0"/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189EBCB-F7FE-45B3-8F69-CA33BBEF4E73}"/>
              </a:ext>
            </a:extLst>
          </p:cNvPr>
          <p:cNvSpPr/>
          <p:nvPr/>
        </p:nvSpPr>
        <p:spPr>
          <a:xfrm>
            <a:off x="10468974" y="4657236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1FA633F-89B7-4616-B4D8-F3913F1DAD71}"/>
              </a:ext>
            </a:extLst>
          </p:cNvPr>
          <p:cNvSpPr/>
          <p:nvPr/>
        </p:nvSpPr>
        <p:spPr>
          <a:xfrm>
            <a:off x="11454116" y="4651564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AE02C09-3A38-40B4-B745-0CD73065C9BF}"/>
              </a:ext>
            </a:extLst>
          </p:cNvPr>
          <p:cNvSpPr/>
          <p:nvPr/>
        </p:nvSpPr>
        <p:spPr>
          <a:xfrm>
            <a:off x="3263124" y="5172941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D6AAF71-5F70-4535-B1CC-DBD6C6131ABD}"/>
              </a:ext>
            </a:extLst>
          </p:cNvPr>
          <p:cNvSpPr/>
          <p:nvPr/>
        </p:nvSpPr>
        <p:spPr>
          <a:xfrm>
            <a:off x="4462411" y="5184253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1E9255-C050-47ED-B4FA-C958517B61C5}"/>
              </a:ext>
            </a:extLst>
          </p:cNvPr>
          <p:cNvSpPr txBox="1"/>
          <p:nvPr/>
        </p:nvSpPr>
        <p:spPr>
          <a:xfrm>
            <a:off x="5569117" y="6488668"/>
            <a:ext cx="131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90,000 RPM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493912-49A5-4B23-A351-108F716926E0}"/>
              </a:ext>
            </a:extLst>
          </p:cNvPr>
          <p:cNvSpPr txBox="1"/>
          <p:nvPr/>
        </p:nvSpPr>
        <p:spPr>
          <a:xfrm>
            <a:off x="0" y="-33234"/>
            <a:ext cx="14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 1</a:t>
            </a:r>
          </a:p>
        </p:txBody>
      </p:sp>
    </p:spTree>
    <p:extLst>
      <p:ext uri="{BB962C8B-B14F-4D97-AF65-F5344CB8AC3E}">
        <p14:creationId xmlns:p14="http://schemas.microsoft.com/office/powerpoint/2010/main" val="379736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2EE452-C6FB-4926-881A-3B9C91900125}"/>
              </a:ext>
            </a:extLst>
          </p:cNvPr>
          <p:cNvSpPr txBox="1"/>
          <p:nvPr/>
        </p:nvSpPr>
        <p:spPr>
          <a:xfrm>
            <a:off x="3856194" y="272640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 : G79P 0.6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E8AC5F-6F21-492F-9D8B-08BD67813693}"/>
              </a:ext>
            </a:extLst>
          </p:cNvPr>
          <p:cNvSpPr txBox="1"/>
          <p:nvPr/>
        </p:nvSpPr>
        <p:spPr>
          <a:xfrm>
            <a:off x="6642269" y="28265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G79P 0.6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A236ED-DF74-4B04-8DF8-BAAB84D0C19F}"/>
              </a:ext>
            </a:extLst>
          </p:cNvPr>
          <p:cNvCxnSpPr/>
          <p:nvPr/>
        </p:nvCxnSpPr>
        <p:spPr>
          <a:xfrm>
            <a:off x="3840954" y="641972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D193AF-FC08-41CD-BD86-C36C2A6B7FDD}"/>
              </a:ext>
            </a:extLst>
          </p:cNvPr>
          <p:cNvCxnSpPr/>
          <p:nvPr/>
        </p:nvCxnSpPr>
        <p:spPr>
          <a:xfrm>
            <a:off x="6096474" y="641972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4E42EA-3659-4776-B186-AC22C564A55C}"/>
              </a:ext>
            </a:extLst>
          </p:cNvPr>
          <p:cNvCxnSpPr>
            <a:cxnSpLocks/>
          </p:cNvCxnSpPr>
          <p:nvPr/>
        </p:nvCxnSpPr>
        <p:spPr>
          <a:xfrm>
            <a:off x="3840954" y="1004684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584A70-4569-45D7-9D65-56497972FE97}"/>
              </a:ext>
            </a:extLst>
          </p:cNvPr>
          <p:cNvCxnSpPr>
            <a:cxnSpLocks/>
          </p:cNvCxnSpPr>
          <p:nvPr/>
        </p:nvCxnSpPr>
        <p:spPr>
          <a:xfrm>
            <a:off x="5006611" y="1004684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8BD5FC-A6C5-477D-9898-0AD5E7E2B5EA}"/>
              </a:ext>
            </a:extLst>
          </p:cNvPr>
          <p:cNvCxnSpPr>
            <a:cxnSpLocks/>
          </p:cNvCxnSpPr>
          <p:nvPr/>
        </p:nvCxnSpPr>
        <p:spPr>
          <a:xfrm>
            <a:off x="6166045" y="1004684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5043DC-6946-49BB-9E7D-FDE742171B87}"/>
              </a:ext>
            </a:extLst>
          </p:cNvPr>
          <p:cNvCxnSpPr>
            <a:cxnSpLocks/>
          </p:cNvCxnSpPr>
          <p:nvPr/>
        </p:nvCxnSpPr>
        <p:spPr>
          <a:xfrm>
            <a:off x="7294338" y="1004684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D96B4BB-D295-467F-8AE9-F479D5B09AE9}"/>
              </a:ext>
            </a:extLst>
          </p:cNvPr>
          <p:cNvSpPr txBox="1"/>
          <p:nvPr/>
        </p:nvSpPr>
        <p:spPr>
          <a:xfrm>
            <a:off x="4020786" y="66026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56551A-4B1B-4647-B213-7419AA8EC5D1}"/>
              </a:ext>
            </a:extLst>
          </p:cNvPr>
          <p:cNvSpPr txBox="1"/>
          <p:nvPr/>
        </p:nvSpPr>
        <p:spPr>
          <a:xfrm>
            <a:off x="6307873" y="668618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9303A7-E0B9-4F24-BC9E-1FDBAEBB4093}"/>
              </a:ext>
            </a:extLst>
          </p:cNvPr>
          <p:cNvSpPr txBox="1"/>
          <p:nvPr/>
        </p:nvSpPr>
        <p:spPr>
          <a:xfrm>
            <a:off x="5171406" y="647807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BDB91-AA30-4CF7-93B1-CEF6A5859E21}"/>
              </a:ext>
            </a:extLst>
          </p:cNvPr>
          <p:cNvSpPr txBox="1"/>
          <p:nvPr/>
        </p:nvSpPr>
        <p:spPr>
          <a:xfrm>
            <a:off x="7445539" y="643758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8685F1-36DF-47AA-A799-8FB7A9304A01}"/>
              </a:ext>
            </a:extLst>
          </p:cNvPr>
          <p:cNvSpPr txBox="1"/>
          <p:nvPr/>
        </p:nvSpPr>
        <p:spPr>
          <a:xfrm>
            <a:off x="3840954" y="114592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B2B4D-FDD7-4A03-BD0D-B0905F2F631E}"/>
              </a:ext>
            </a:extLst>
          </p:cNvPr>
          <p:cNvSpPr txBox="1"/>
          <p:nvPr/>
        </p:nvSpPr>
        <p:spPr>
          <a:xfrm>
            <a:off x="5034246" y="114592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8EA2CE-C237-4791-ADBE-62ED176C550A}"/>
              </a:ext>
            </a:extLst>
          </p:cNvPr>
          <p:cNvSpPr txBox="1"/>
          <p:nvPr/>
        </p:nvSpPr>
        <p:spPr>
          <a:xfrm>
            <a:off x="6072090" y="114592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6BE571-A937-4C26-9ED8-65EEFCDD716E}"/>
              </a:ext>
            </a:extLst>
          </p:cNvPr>
          <p:cNvSpPr txBox="1"/>
          <p:nvPr/>
        </p:nvSpPr>
        <p:spPr>
          <a:xfrm>
            <a:off x="7292397" y="114592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D9FDF6-5127-4715-9605-0FF376E740DF}"/>
              </a:ext>
            </a:extLst>
          </p:cNvPr>
          <p:cNvSpPr txBox="1"/>
          <p:nvPr/>
        </p:nvSpPr>
        <p:spPr>
          <a:xfrm>
            <a:off x="4460251" y="114592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1D391B-2E57-4B36-81FC-76B17BE45958}"/>
              </a:ext>
            </a:extLst>
          </p:cNvPr>
          <p:cNvSpPr txBox="1"/>
          <p:nvPr/>
        </p:nvSpPr>
        <p:spPr>
          <a:xfrm>
            <a:off x="5564948" y="114592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4AED45-C083-4A8D-9961-8235A75A915F}"/>
              </a:ext>
            </a:extLst>
          </p:cNvPr>
          <p:cNvSpPr txBox="1"/>
          <p:nvPr/>
        </p:nvSpPr>
        <p:spPr>
          <a:xfrm>
            <a:off x="6657056" y="114592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6FEB85-4BF0-48FA-B42E-B4EBE39C7BA2}"/>
              </a:ext>
            </a:extLst>
          </p:cNvPr>
          <p:cNvSpPr txBox="1"/>
          <p:nvPr/>
        </p:nvSpPr>
        <p:spPr>
          <a:xfrm>
            <a:off x="7819818" y="114592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pic>
        <p:nvPicPr>
          <p:cNvPr id="44" name="Picture 43" descr="A picture containing indoor, photo, small, water&#10;&#10;Description automatically generated">
            <a:extLst>
              <a:ext uri="{FF2B5EF4-FFF2-40B4-BE49-F238E27FC236}">
                <a16:creationId xmlns:a16="http://schemas.microsoft.com/office/drawing/2014/main" id="{337B8E25-DF96-4E05-8D88-3159A5C13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25576" r="27893" b="21135"/>
          <a:stretch/>
        </p:blipFill>
        <p:spPr>
          <a:xfrm>
            <a:off x="3515282" y="1695153"/>
            <a:ext cx="5110174" cy="329984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15EFC9F-9CC4-48FA-9AB4-AB806ACB7CC1}"/>
              </a:ext>
            </a:extLst>
          </p:cNvPr>
          <p:cNvSpPr txBox="1"/>
          <p:nvPr/>
        </p:nvSpPr>
        <p:spPr>
          <a:xfrm>
            <a:off x="2572036" y="5051519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FtsZ</a:t>
            </a:r>
            <a:r>
              <a:rPr lang="en-GB" sz="1400" dirty="0"/>
              <a:t> in pellet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D79246-4D8E-4140-A6C4-3AF2B280027D}"/>
              </a:ext>
            </a:extLst>
          </p:cNvPr>
          <p:cNvSpPr txBox="1"/>
          <p:nvPr/>
        </p:nvSpPr>
        <p:spPr>
          <a:xfrm>
            <a:off x="2529456" y="5512273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SepH</a:t>
            </a:r>
            <a:r>
              <a:rPr lang="en-GB" sz="1400" dirty="0"/>
              <a:t> in pellet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77AF322-BB6B-4B10-BDCE-D31EA974DB17}"/>
              </a:ext>
            </a:extLst>
          </p:cNvPr>
          <p:cNvSpPr/>
          <p:nvPr/>
        </p:nvSpPr>
        <p:spPr>
          <a:xfrm>
            <a:off x="4605945" y="5137262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2.6%</a:t>
            </a:r>
            <a:r>
              <a:rPr lang="en-GB" dirty="0"/>
              <a:t>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03665D-1994-40EA-89A1-154972CD6EDA}"/>
              </a:ext>
            </a:extLst>
          </p:cNvPr>
          <p:cNvSpPr/>
          <p:nvPr/>
        </p:nvSpPr>
        <p:spPr>
          <a:xfrm>
            <a:off x="5735685" y="5118788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35.6%</a:t>
            </a:r>
            <a:r>
              <a:rPr lang="en-GB" dirty="0"/>
              <a:t>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50724D9-CAC0-4FA5-B488-E68A8FD343FF}"/>
              </a:ext>
            </a:extLst>
          </p:cNvPr>
          <p:cNvSpPr/>
          <p:nvPr/>
        </p:nvSpPr>
        <p:spPr>
          <a:xfrm>
            <a:off x="4532342" y="5524036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28.5%</a:t>
            </a:r>
            <a:r>
              <a:rPr lang="en-GB" dirty="0"/>
              <a:t>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F4B357-0AAC-42A6-B2D9-6756FF0208AC}"/>
              </a:ext>
            </a:extLst>
          </p:cNvPr>
          <p:cNvSpPr/>
          <p:nvPr/>
        </p:nvSpPr>
        <p:spPr>
          <a:xfrm>
            <a:off x="5689971" y="5549280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50.2%</a:t>
            </a:r>
            <a:r>
              <a:rPr lang="en-GB" dirty="0"/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B8E959-F686-46DA-A414-64E592FA2D23}"/>
              </a:ext>
            </a:extLst>
          </p:cNvPr>
          <p:cNvSpPr/>
          <p:nvPr/>
        </p:nvSpPr>
        <p:spPr>
          <a:xfrm>
            <a:off x="6899922" y="5519019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41.5%</a:t>
            </a:r>
            <a:r>
              <a:rPr lang="en-GB" dirty="0"/>
              <a:t>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2F31A1-685C-4EB2-B38E-B502CA9EB0D4}"/>
              </a:ext>
            </a:extLst>
          </p:cNvPr>
          <p:cNvSpPr/>
          <p:nvPr/>
        </p:nvSpPr>
        <p:spPr>
          <a:xfrm>
            <a:off x="7971961" y="5505562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42.5%</a:t>
            </a:r>
            <a:r>
              <a:rPr lang="en-GB" dirty="0"/>
              <a:t>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AD1CCC1-8209-4E77-88A2-E3ADEB0C932D}"/>
              </a:ext>
            </a:extLst>
          </p:cNvPr>
          <p:cNvSpPr/>
          <p:nvPr/>
        </p:nvSpPr>
        <p:spPr>
          <a:xfrm>
            <a:off x="7113096" y="5105911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4836926-EA46-4CE5-8CD4-B75397079AA0}"/>
              </a:ext>
            </a:extLst>
          </p:cNvPr>
          <p:cNvSpPr/>
          <p:nvPr/>
        </p:nvSpPr>
        <p:spPr>
          <a:xfrm>
            <a:off x="8155304" y="5134445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1EC97F-5C34-4A76-B7C9-5E4409DAF881}"/>
              </a:ext>
            </a:extLst>
          </p:cNvPr>
          <p:cNvSpPr txBox="1"/>
          <p:nvPr/>
        </p:nvSpPr>
        <p:spPr>
          <a:xfrm>
            <a:off x="0" y="-33234"/>
            <a:ext cx="14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 1</a:t>
            </a:r>
          </a:p>
        </p:txBody>
      </p:sp>
    </p:spTree>
    <p:extLst>
      <p:ext uri="{BB962C8B-B14F-4D97-AF65-F5344CB8AC3E}">
        <p14:creationId xmlns:p14="http://schemas.microsoft.com/office/powerpoint/2010/main" val="131285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5BFCF0-EA08-4A4A-B4E1-FE4BAF7EDC15}"/>
              </a:ext>
            </a:extLst>
          </p:cNvPr>
          <p:cNvSpPr txBox="1"/>
          <p:nvPr/>
        </p:nvSpPr>
        <p:spPr>
          <a:xfrm>
            <a:off x="0" y="0"/>
            <a:ext cx="14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 2</a:t>
            </a:r>
          </a:p>
        </p:txBody>
      </p:sp>
      <p:pic>
        <p:nvPicPr>
          <p:cNvPr id="5" name="Picture 4" descr="A picture containing water, photo, flying, large&#10;&#10;Description automatically generated">
            <a:extLst>
              <a:ext uri="{FF2B5EF4-FFF2-40B4-BE49-F238E27FC236}">
                <a16:creationId xmlns:a16="http://schemas.microsoft.com/office/drawing/2014/main" id="{132F46D1-52BD-46D7-ACDD-A1358F9B12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20235" r="26345" b="27735"/>
          <a:stretch/>
        </p:blipFill>
        <p:spPr>
          <a:xfrm>
            <a:off x="6399090" y="1535518"/>
            <a:ext cx="5624835" cy="34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BA222-8CD5-4D62-A0DE-4D84A98E9B9D}"/>
              </a:ext>
            </a:extLst>
          </p:cNvPr>
          <p:cNvSpPr txBox="1"/>
          <p:nvPr/>
        </p:nvSpPr>
        <p:spPr>
          <a:xfrm>
            <a:off x="9387503" y="745348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 : </a:t>
            </a:r>
            <a:r>
              <a:rPr lang="en-GB" dirty="0" err="1"/>
              <a:t>SepH</a:t>
            </a:r>
            <a:r>
              <a:rPr lang="en-GB" dirty="0"/>
              <a:t> 0.6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6291D6-B5CA-4292-B2A5-FCCD4544B541}"/>
              </a:ext>
            </a:extLst>
          </p:cNvPr>
          <p:cNvCxnSpPr/>
          <p:nvPr/>
        </p:nvCxnSpPr>
        <p:spPr>
          <a:xfrm>
            <a:off x="9288443" y="1114680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C5756B-4A55-454F-8E9A-02E9EC52BCF9}"/>
              </a:ext>
            </a:extLst>
          </p:cNvPr>
          <p:cNvCxnSpPr>
            <a:cxnSpLocks/>
          </p:cNvCxnSpPr>
          <p:nvPr/>
        </p:nvCxnSpPr>
        <p:spPr>
          <a:xfrm>
            <a:off x="9358014" y="1477392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170B3B-70AD-4005-BFAA-27ABCE775A54}"/>
              </a:ext>
            </a:extLst>
          </p:cNvPr>
          <p:cNvCxnSpPr>
            <a:cxnSpLocks/>
          </p:cNvCxnSpPr>
          <p:nvPr/>
        </p:nvCxnSpPr>
        <p:spPr>
          <a:xfrm>
            <a:off x="10486307" y="1477392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1D72F84-E389-40F3-9872-DC1506636A0C}"/>
              </a:ext>
            </a:extLst>
          </p:cNvPr>
          <p:cNvSpPr txBox="1"/>
          <p:nvPr/>
        </p:nvSpPr>
        <p:spPr>
          <a:xfrm>
            <a:off x="9499842" y="1141326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8CCDB-E1BB-4280-BA6F-DD770676D39A}"/>
              </a:ext>
            </a:extLst>
          </p:cNvPr>
          <p:cNvSpPr txBox="1"/>
          <p:nvPr/>
        </p:nvSpPr>
        <p:spPr>
          <a:xfrm>
            <a:off x="10637508" y="1116466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A42EFE-4DC1-4ABF-86B3-F8D6F51C5618}"/>
              </a:ext>
            </a:extLst>
          </p:cNvPr>
          <p:cNvSpPr txBox="1"/>
          <p:nvPr/>
        </p:nvSpPr>
        <p:spPr>
          <a:xfrm>
            <a:off x="9415235" y="1667478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082A5-E57D-4E21-A560-9FC60746FC4F}"/>
              </a:ext>
            </a:extLst>
          </p:cNvPr>
          <p:cNvSpPr txBox="1"/>
          <p:nvPr/>
        </p:nvSpPr>
        <p:spPr>
          <a:xfrm>
            <a:off x="10635542" y="1667478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1A9E5-28A9-471E-8678-2495DF8D752C}"/>
              </a:ext>
            </a:extLst>
          </p:cNvPr>
          <p:cNvSpPr txBox="1"/>
          <p:nvPr/>
        </p:nvSpPr>
        <p:spPr>
          <a:xfrm>
            <a:off x="10000201" y="1667478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F0168-3845-4A34-B149-E146F3FE7FB1}"/>
              </a:ext>
            </a:extLst>
          </p:cNvPr>
          <p:cNvSpPr txBox="1"/>
          <p:nvPr/>
        </p:nvSpPr>
        <p:spPr>
          <a:xfrm>
            <a:off x="11162963" y="1667478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C12AE-E18A-4B92-9EF1-64596D2C53BA}"/>
              </a:ext>
            </a:extLst>
          </p:cNvPr>
          <p:cNvSpPr txBox="1"/>
          <p:nvPr/>
        </p:nvSpPr>
        <p:spPr>
          <a:xfrm>
            <a:off x="7181466" y="1677766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F81A28-C566-4EEC-B187-193CBAAAF755}"/>
              </a:ext>
            </a:extLst>
          </p:cNvPr>
          <p:cNvSpPr txBox="1"/>
          <p:nvPr/>
        </p:nvSpPr>
        <p:spPr>
          <a:xfrm>
            <a:off x="8118126" y="166076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720F50-8760-4224-AA07-D1F84F9D708F}"/>
              </a:ext>
            </a:extLst>
          </p:cNvPr>
          <p:cNvSpPr txBox="1"/>
          <p:nvPr/>
        </p:nvSpPr>
        <p:spPr>
          <a:xfrm>
            <a:off x="7667543" y="166076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9C1C41-D9EB-439E-B281-C9DF9FAAEF45}"/>
              </a:ext>
            </a:extLst>
          </p:cNvPr>
          <p:cNvSpPr txBox="1"/>
          <p:nvPr/>
        </p:nvSpPr>
        <p:spPr>
          <a:xfrm>
            <a:off x="8708655" y="1643760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FC903C-644D-4253-AC80-E2FED0E0F548}"/>
              </a:ext>
            </a:extLst>
          </p:cNvPr>
          <p:cNvSpPr txBox="1"/>
          <p:nvPr/>
        </p:nvSpPr>
        <p:spPr>
          <a:xfrm>
            <a:off x="7209192" y="1116466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108E2F-FEA8-4BF7-9F6F-3C1CE9FD04BF}"/>
              </a:ext>
            </a:extLst>
          </p:cNvPr>
          <p:cNvSpPr txBox="1"/>
          <p:nvPr/>
        </p:nvSpPr>
        <p:spPr>
          <a:xfrm>
            <a:off x="8211069" y="1116466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60FE60-8B38-4CB7-BDC4-FAF19900BE48}"/>
              </a:ext>
            </a:extLst>
          </p:cNvPr>
          <p:cNvCxnSpPr>
            <a:cxnSpLocks/>
          </p:cNvCxnSpPr>
          <p:nvPr/>
        </p:nvCxnSpPr>
        <p:spPr>
          <a:xfrm>
            <a:off x="7106626" y="1461762"/>
            <a:ext cx="8718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26BB69-3242-4408-BBBB-756C6EBC9748}"/>
              </a:ext>
            </a:extLst>
          </p:cNvPr>
          <p:cNvCxnSpPr>
            <a:cxnSpLocks/>
          </p:cNvCxnSpPr>
          <p:nvPr/>
        </p:nvCxnSpPr>
        <p:spPr>
          <a:xfrm>
            <a:off x="8118126" y="1461762"/>
            <a:ext cx="93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6B0232-3CDA-4F2C-BEC8-DF1F2F8316DD}"/>
              </a:ext>
            </a:extLst>
          </p:cNvPr>
          <p:cNvSpPr txBox="1"/>
          <p:nvPr/>
        </p:nvSpPr>
        <p:spPr>
          <a:xfrm>
            <a:off x="7521612" y="736467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SepH</a:t>
            </a:r>
            <a:r>
              <a:rPr lang="en-GB" dirty="0"/>
              <a:t> 0.6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518135-62BA-4BB4-A4F5-23093CF4FEE6}"/>
              </a:ext>
            </a:extLst>
          </p:cNvPr>
          <p:cNvCxnSpPr>
            <a:cxnSpLocks/>
          </p:cNvCxnSpPr>
          <p:nvPr/>
        </p:nvCxnSpPr>
        <p:spPr>
          <a:xfrm>
            <a:off x="7141937" y="1114680"/>
            <a:ext cx="19129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F8750CB-89AA-4590-BA24-7228372B6184}"/>
              </a:ext>
            </a:extLst>
          </p:cNvPr>
          <p:cNvSpPr/>
          <p:nvPr/>
        </p:nvSpPr>
        <p:spPr>
          <a:xfrm>
            <a:off x="9965390" y="5101273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2.3%</a:t>
            </a:r>
            <a:r>
              <a:rPr lang="en-GB" dirty="0"/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B24EA5-46B5-4052-8391-3CCCC22B74B0}"/>
              </a:ext>
            </a:extLst>
          </p:cNvPr>
          <p:cNvSpPr/>
          <p:nvPr/>
        </p:nvSpPr>
        <p:spPr>
          <a:xfrm>
            <a:off x="11147260" y="5077238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40.2%</a:t>
            </a:r>
            <a:r>
              <a:rPr lang="en-GB" dirty="0"/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07F9FB-B5E3-4274-8278-2FFA4E3BA66C}"/>
              </a:ext>
            </a:extLst>
          </p:cNvPr>
          <p:cNvSpPr/>
          <p:nvPr/>
        </p:nvSpPr>
        <p:spPr>
          <a:xfrm>
            <a:off x="7251368" y="5478686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40.2%</a:t>
            </a:r>
            <a:r>
              <a:rPr lang="en-GB" dirty="0"/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973033-CA1C-4BA0-96C6-63A25815E55C}"/>
              </a:ext>
            </a:extLst>
          </p:cNvPr>
          <p:cNvSpPr/>
          <p:nvPr/>
        </p:nvSpPr>
        <p:spPr>
          <a:xfrm>
            <a:off x="8704337" y="5478686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32.7%</a:t>
            </a:r>
            <a:r>
              <a:rPr lang="en-GB" dirty="0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D427B5-5321-4ECC-80A3-975F345C768B}"/>
              </a:ext>
            </a:extLst>
          </p:cNvPr>
          <p:cNvSpPr/>
          <p:nvPr/>
        </p:nvSpPr>
        <p:spPr>
          <a:xfrm>
            <a:off x="9906652" y="5508947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12.0%</a:t>
            </a:r>
            <a:r>
              <a:rPr lang="en-GB" dirty="0"/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DB03AF-FF51-4B69-9A1D-92E6EDA31B8A}"/>
              </a:ext>
            </a:extLst>
          </p:cNvPr>
          <p:cNvSpPr/>
          <p:nvPr/>
        </p:nvSpPr>
        <p:spPr>
          <a:xfrm>
            <a:off x="11162963" y="5508947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91.8%</a:t>
            </a:r>
            <a:r>
              <a:rPr lang="en-GB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00C83B-8AE0-4194-AB67-6020305B7190}"/>
              </a:ext>
            </a:extLst>
          </p:cNvPr>
          <p:cNvSpPr txBox="1"/>
          <p:nvPr/>
        </p:nvSpPr>
        <p:spPr>
          <a:xfrm>
            <a:off x="4900342" y="6488668"/>
            <a:ext cx="131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90,000 RPM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40E7F8-BC1C-44BF-B5E4-0DC716D1E0FD}"/>
              </a:ext>
            </a:extLst>
          </p:cNvPr>
          <p:cNvSpPr txBox="1"/>
          <p:nvPr/>
        </p:nvSpPr>
        <p:spPr>
          <a:xfrm>
            <a:off x="899444" y="5156256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FtsZ</a:t>
            </a:r>
            <a:r>
              <a:rPr lang="en-GB" sz="1400" dirty="0"/>
              <a:t> in pellet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84C4DC-600C-451C-BA9B-02D8735A5328}"/>
              </a:ext>
            </a:extLst>
          </p:cNvPr>
          <p:cNvSpPr txBox="1"/>
          <p:nvPr/>
        </p:nvSpPr>
        <p:spPr>
          <a:xfrm>
            <a:off x="856864" y="5617010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SepH</a:t>
            </a:r>
            <a:r>
              <a:rPr lang="en-GB" sz="1400" dirty="0"/>
              <a:t> in pellet</a:t>
            </a:r>
          </a:p>
        </p:txBody>
      </p:sp>
      <p:pic>
        <p:nvPicPr>
          <p:cNvPr id="36" name="Picture 35" descr="A picture containing indoor, water, photo, sitting&#10;&#10;Description automatically generated">
            <a:extLst>
              <a:ext uri="{FF2B5EF4-FFF2-40B4-BE49-F238E27FC236}">
                <a16:creationId xmlns:a16="http://schemas.microsoft.com/office/drawing/2014/main" id="{84A21667-D0E2-44C7-A2DE-7357532B9B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50" t="24099" r="30958" b="23487"/>
          <a:stretch/>
        </p:blipFill>
        <p:spPr>
          <a:xfrm>
            <a:off x="2095378" y="1769682"/>
            <a:ext cx="2195645" cy="330755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C38D836-6C69-4AD4-AC46-82AB8413E2F3}"/>
              </a:ext>
            </a:extLst>
          </p:cNvPr>
          <p:cNvSpPr txBox="1"/>
          <p:nvPr/>
        </p:nvSpPr>
        <p:spPr>
          <a:xfrm>
            <a:off x="2124867" y="90042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 : </a:t>
            </a:r>
            <a:r>
              <a:rPr lang="en-GB" dirty="0" err="1"/>
              <a:t>SepH</a:t>
            </a:r>
            <a:r>
              <a:rPr lang="en-GB" dirty="0"/>
              <a:t> 0.6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4D5252A-AC3C-4BA3-834D-F040366790D9}"/>
              </a:ext>
            </a:extLst>
          </p:cNvPr>
          <p:cNvCxnSpPr/>
          <p:nvPr/>
        </p:nvCxnSpPr>
        <p:spPr>
          <a:xfrm>
            <a:off x="2025807" y="1269755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C0F880-BECC-42FC-B9E7-8294E9AEDAE3}"/>
              </a:ext>
            </a:extLst>
          </p:cNvPr>
          <p:cNvCxnSpPr>
            <a:cxnSpLocks/>
          </p:cNvCxnSpPr>
          <p:nvPr/>
        </p:nvCxnSpPr>
        <p:spPr>
          <a:xfrm>
            <a:off x="2095378" y="1632467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5EF558-3745-4D53-8AB4-3D1A15786578}"/>
              </a:ext>
            </a:extLst>
          </p:cNvPr>
          <p:cNvCxnSpPr>
            <a:cxnSpLocks/>
          </p:cNvCxnSpPr>
          <p:nvPr/>
        </p:nvCxnSpPr>
        <p:spPr>
          <a:xfrm>
            <a:off x="3223671" y="1632467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EF2FC21-5BDC-4902-A8EE-D7C6459C8009}"/>
              </a:ext>
            </a:extLst>
          </p:cNvPr>
          <p:cNvSpPr txBox="1"/>
          <p:nvPr/>
        </p:nvSpPr>
        <p:spPr>
          <a:xfrm>
            <a:off x="2237206" y="1296401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968CF9-34C7-484B-810B-39069CF4C053}"/>
              </a:ext>
            </a:extLst>
          </p:cNvPr>
          <p:cNvSpPr txBox="1"/>
          <p:nvPr/>
        </p:nvSpPr>
        <p:spPr>
          <a:xfrm>
            <a:off x="2152599" y="182255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FF12ED-0E92-4A22-95D1-368C4565F6F9}"/>
              </a:ext>
            </a:extLst>
          </p:cNvPr>
          <p:cNvSpPr txBox="1"/>
          <p:nvPr/>
        </p:nvSpPr>
        <p:spPr>
          <a:xfrm>
            <a:off x="3372906" y="182255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D7480D-F5A7-44E9-AB69-3B2FBD46E2D1}"/>
              </a:ext>
            </a:extLst>
          </p:cNvPr>
          <p:cNvSpPr txBox="1"/>
          <p:nvPr/>
        </p:nvSpPr>
        <p:spPr>
          <a:xfrm>
            <a:off x="2737565" y="182255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132D798-C171-4598-A0E1-F9A512008B37}"/>
              </a:ext>
            </a:extLst>
          </p:cNvPr>
          <p:cNvSpPr txBox="1"/>
          <p:nvPr/>
        </p:nvSpPr>
        <p:spPr>
          <a:xfrm>
            <a:off x="3900327" y="1822553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A382BFA-96D5-4977-B7FA-0D55F37C2D9D}"/>
              </a:ext>
            </a:extLst>
          </p:cNvPr>
          <p:cNvSpPr/>
          <p:nvPr/>
        </p:nvSpPr>
        <p:spPr>
          <a:xfrm>
            <a:off x="2654276" y="5130109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5.4%</a:t>
            </a:r>
            <a:r>
              <a:rPr lang="en-GB" dirty="0"/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FEF01DA-75F8-44FF-803E-0DBE606BF782}"/>
              </a:ext>
            </a:extLst>
          </p:cNvPr>
          <p:cNvSpPr/>
          <p:nvPr/>
        </p:nvSpPr>
        <p:spPr>
          <a:xfrm>
            <a:off x="3721621" y="5130109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50.9%</a:t>
            </a:r>
            <a:r>
              <a:rPr lang="en-GB" dirty="0"/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C40BA8F-2422-4C6C-A89E-C7CCE612F393}"/>
              </a:ext>
            </a:extLst>
          </p:cNvPr>
          <p:cNvSpPr/>
          <p:nvPr/>
        </p:nvSpPr>
        <p:spPr>
          <a:xfrm>
            <a:off x="2668903" y="5525107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13.8%</a:t>
            </a:r>
            <a:r>
              <a:rPr lang="en-GB" dirty="0"/>
              <a:t>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BD67F5-7406-4DC7-910E-885FB0140B55}"/>
              </a:ext>
            </a:extLst>
          </p:cNvPr>
          <p:cNvSpPr/>
          <p:nvPr/>
        </p:nvSpPr>
        <p:spPr>
          <a:xfrm>
            <a:off x="3739622" y="5537804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98.2%</a:t>
            </a:r>
            <a:r>
              <a:rPr lang="en-GB" dirty="0"/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A2419E-2A8B-49F6-858F-99D09D749160}"/>
              </a:ext>
            </a:extLst>
          </p:cNvPr>
          <p:cNvSpPr txBox="1"/>
          <p:nvPr/>
        </p:nvSpPr>
        <p:spPr>
          <a:xfrm>
            <a:off x="3332731" y="1282297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pic>
        <p:nvPicPr>
          <p:cNvPr id="70" name="Picture 69" descr="A picture containing indoor, water, photo, sitting&#10;&#10;Description automatically generated">
            <a:extLst>
              <a:ext uri="{FF2B5EF4-FFF2-40B4-BE49-F238E27FC236}">
                <a16:creationId xmlns:a16="http://schemas.microsoft.com/office/drawing/2014/main" id="{A48FF773-388F-4CC3-91B1-457C332EF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9" t="24099" r="82664" b="23487"/>
          <a:stretch/>
        </p:blipFill>
        <p:spPr>
          <a:xfrm>
            <a:off x="1439666" y="1759431"/>
            <a:ext cx="587103" cy="330755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0FEF5BB-E7DB-4F9B-B219-DEB3F7E9292C}"/>
              </a:ext>
            </a:extLst>
          </p:cNvPr>
          <p:cNvSpPr txBox="1"/>
          <p:nvPr/>
        </p:nvSpPr>
        <p:spPr>
          <a:xfrm>
            <a:off x="5536496" y="5064353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FtsZ</a:t>
            </a:r>
            <a:r>
              <a:rPr lang="en-GB" sz="1400" dirty="0"/>
              <a:t> in pellet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A82D83D-3A71-4D46-867A-AD89E880D292}"/>
              </a:ext>
            </a:extLst>
          </p:cNvPr>
          <p:cNvSpPr txBox="1"/>
          <p:nvPr/>
        </p:nvSpPr>
        <p:spPr>
          <a:xfrm>
            <a:off x="5493916" y="5525107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SepH</a:t>
            </a:r>
            <a:r>
              <a:rPr lang="en-GB" sz="1400" dirty="0"/>
              <a:t> in pellet</a:t>
            </a:r>
          </a:p>
        </p:txBody>
      </p:sp>
    </p:spTree>
    <p:extLst>
      <p:ext uri="{BB962C8B-B14F-4D97-AF65-F5344CB8AC3E}">
        <p14:creationId xmlns:p14="http://schemas.microsoft.com/office/powerpoint/2010/main" val="1198899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DE44E0-B85A-47C7-83AA-A7522255EF92}"/>
              </a:ext>
            </a:extLst>
          </p:cNvPr>
          <p:cNvSpPr txBox="1"/>
          <p:nvPr/>
        </p:nvSpPr>
        <p:spPr>
          <a:xfrm>
            <a:off x="0" y="-33234"/>
            <a:ext cx="14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 2</a:t>
            </a:r>
          </a:p>
        </p:txBody>
      </p:sp>
      <p:pic>
        <p:nvPicPr>
          <p:cNvPr id="4" name="Picture 3" descr="A picture containing water, photo, flying, large&#10;&#10;Description automatically generated">
            <a:extLst>
              <a:ext uri="{FF2B5EF4-FFF2-40B4-BE49-F238E27FC236}">
                <a16:creationId xmlns:a16="http://schemas.microsoft.com/office/drawing/2014/main" id="{A78F094E-70BD-4A60-A37E-EDA71712C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20235" r="26345" b="27735"/>
          <a:stretch/>
        </p:blipFill>
        <p:spPr>
          <a:xfrm>
            <a:off x="2823467" y="1265892"/>
            <a:ext cx="5624835" cy="34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341775-E855-499D-BA56-B84AF81A95DB}"/>
              </a:ext>
            </a:extLst>
          </p:cNvPr>
          <p:cNvSpPr txBox="1"/>
          <p:nvPr/>
        </p:nvSpPr>
        <p:spPr>
          <a:xfrm>
            <a:off x="5811880" y="475722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FtsZ</a:t>
            </a:r>
            <a:r>
              <a:rPr lang="en-GB" dirty="0"/>
              <a:t> 3.5 : </a:t>
            </a:r>
            <a:r>
              <a:rPr lang="en-GB" dirty="0" err="1"/>
              <a:t>SepH</a:t>
            </a:r>
            <a:r>
              <a:rPr lang="en-GB" dirty="0"/>
              <a:t> 0.6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003130-27AC-433A-A6D6-8C34C047DA4D}"/>
              </a:ext>
            </a:extLst>
          </p:cNvPr>
          <p:cNvCxnSpPr/>
          <p:nvPr/>
        </p:nvCxnSpPr>
        <p:spPr>
          <a:xfrm>
            <a:off x="5712820" y="845054"/>
            <a:ext cx="218541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009B3F-B94A-44FD-BE7F-9E83AE58587C}"/>
              </a:ext>
            </a:extLst>
          </p:cNvPr>
          <p:cNvCxnSpPr>
            <a:cxnSpLocks/>
          </p:cNvCxnSpPr>
          <p:nvPr/>
        </p:nvCxnSpPr>
        <p:spPr>
          <a:xfrm>
            <a:off x="5782391" y="1207766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86116A-7D9D-49DD-95CF-6F9039DF96E0}"/>
              </a:ext>
            </a:extLst>
          </p:cNvPr>
          <p:cNvCxnSpPr>
            <a:cxnSpLocks/>
          </p:cNvCxnSpPr>
          <p:nvPr/>
        </p:nvCxnSpPr>
        <p:spPr>
          <a:xfrm>
            <a:off x="6910684" y="1207766"/>
            <a:ext cx="10673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479E0D9-A69B-4B99-9F68-342C644D7D8C}"/>
              </a:ext>
            </a:extLst>
          </p:cNvPr>
          <p:cNvSpPr txBox="1"/>
          <p:nvPr/>
        </p:nvSpPr>
        <p:spPr>
          <a:xfrm>
            <a:off x="5924219" y="87170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504DB2-C66D-4673-A597-2C2C03C544F3}"/>
              </a:ext>
            </a:extLst>
          </p:cNvPr>
          <p:cNvSpPr txBox="1"/>
          <p:nvPr/>
        </p:nvSpPr>
        <p:spPr>
          <a:xfrm>
            <a:off x="7061885" y="84684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C6F34-1A41-424F-AD08-CC7C53C3F5FC}"/>
              </a:ext>
            </a:extLst>
          </p:cNvPr>
          <p:cNvSpPr txBox="1"/>
          <p:nvPr/>
        </p:nvSpPr>
        <p:spPr>
          <a:xfrm>
            <a:off x="5839612" y="139785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97B57B-F7E3-4A29-9FA9-2747DD94B812}"/>
              </a:ext>
            </a:extLst>
          </p:cNvPr>
          <p:cNvSpPr txBox="1"/>
          <p:nvPr/>
        </p:nvSpPr>
        <p:spPr>
          <a:xfrm>
            <a:off x="7059919" y="139785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01072A-2610-45C7-ABE6-36A22E51FAF2}"/>
              </a:ext>
            </a:extLst>
          </p:cNvPr>
          <p:cNvSpPr txBox="1"/>
          <p:nvPr/>
        </p:nvSpPr>
        <p:spPr>
          <a:xfrm>
            <a:off x="6424578" y="139785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8C5ECB-A568-49BF-9AFD-7B3A88DCC261}"/>
              </a:ext>
            </a:extLst>
          </p:cNvPr>
          <p:cNvSpPr txBox="1"/>
          <p:nvPr/>
        </p:nvSpPr>
        <p:spPr>
          <a:xfrm>
            <a:off x="7587340" y="1397852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5A3A8-AD6B-4D33-B863-670160798FF2}"/>
              </a:ext>
            </a:extLst>
          </p:cNvPr>
          <p:cNvSpPr txBox="1"/>
          <p:nvPr/>
        </p:nvSpPr>
        <p:spPr>
          <a:xfrm>
            <a:off x="3605843" y="1408140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30722A-812C-4400-B885-F45CD36B2C50}"/>
              </a:ext>
            </a:extLst>
          </p:cNvPr>
          <p:cNvSpPr txBox="1"/>
          <p:nvPr/>
        </p:nvSpPr>
        <p:spPr>
          <a:xfrm>
            <a:off x="4542503" y="1391137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00CC0B-093C-4FCB-A93E-ACB097A5A319}"/>
              </a:ext>
            </a:extLst>
          </p:cNvPr>
          <p:cNvSpPr txBox="1"/>
          <p:nvPr/>
        </p:nvSpPr>
        <p:spPr>
          <a:xfrm>
            <a:off x="4091920" y="1391137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C9D9B9-EF1A-4CCC-B6AD-2E1CCD3DD58A}"/>
              </a:ext>
            </a:extLst>
          </p:cNvPr>
          <p:cNvSpPr txBox="1"/>
          <p:nvPr/>
        </p:nvSpPr>
        <p:spPr>
          <a:xfrm>
            <a:off x="5133032" y="1374134"/>
            <a:ext cx="31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8B19E-3B1C-4D09-B6C5-2B1121C60BB9}"/>
              </a:ext>
            </a:extLst>
          </p:cNvPr>
          <p:cNvSpPr txBox="1"/>
          <p:nvPr/>
        </p:nvSpPr>
        <p:spPr>
          <a:xfrm>
            <a:off x="3633569" y="84684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 GTP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88717B-4E8F-499C-9095-7BAF8514AAD0}"/>
              </a:ext>
            </a:extLst>
          </p:cNvPr>
          <p:cNvSpPr txBox="1"/>
          <p:nvPr/>
        </p:nvSpPr>
        <p:spPr>
          <a:xfrm>
            <a:off x="4635446" y="846840"/>
            <a:ext cx="130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GTP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97F67F-4E37-4876-A1A3-AE80EA3B3E8D}"/>
              </a:ext>
            </a:extLst>
          </p:cNvPr>
          <p:cNvCxnSpPr>
            <a:cxnSpLocks/>
          </p:cNvCxnSpPr>
          <p:nvPr/>
        </p:nvCxnSpPr>
        <p:spPr>
          <a:xfrm>
            <a:off x="3531003" y="1192136"/>
            <a:ext cx="8718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23C48E-E680-435A-835E-27788E575FC6}"/>
              </a:ext>
            </a:extLst>
          </p:cNvPr>
          <p:cNvCxnSpPr>
            <a:cxnSpLocks/>
          </p:cNvCxnSpPr>
          <p:nvPr/>
        </p:nvCxnSpPr>
        <p:spPr>
          <a:xfrm>
            <a:off x="4542503" y="1192136"/>
            <a:ext cx="9367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C004652-1063-41D4-993F-C99B93C9A35B}"/>
              </a:ext>
            </a:extLst>
          </p:cNvPr>
          <p:cNvSpPr txBox="1"/>
          <p:nvPr/>
        </p:nvSpPr>
        <p:spPr>
          <a:xfrm>
            <a:off x="3945989" y="466841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SepH</a:t>
            </a:r>
            <a:r>
              <a:rPr lang="en-GB" dirty="0"/>
              <a:t> 0.6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9227B0-45EC-4A3A-8973-57D72D093706}"/>
              </a:ext>
            </a:extLst>
          </p:cNvPr>
          <p:cNvCxnSpPr>
            <a:cxnSpLocks/>
          </p:cNvCxnSpPr>
          <p:nvPr/>
        </p:nvCxnSpPr>
        <p:spPr>
          <a:xfrm>
            <a:off x="3566314" y="845054"/>
            <a:ext cx="19129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E2C1AE9-8730-42F2-B5AA-902D7D7C5571}"/>
              </a:ext>
            </a:extLst>
          </p:cNvPr>
          <p:cNvSpPr/>
          <p:nvPr/>
        </p:nvSpPr>
        <p:spPr>
          <a:xfrm>
            <a:off x="6389767" y="4831647"/>
            <a:ext cx="695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2.3%</a:t>
            </a:r>
            <a:r>
              <a:rPr lang="en-GB" dirty="0"/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BA2296-D2DF-4FCB-BFCD-06A0D31C7B9A}"/>
              </a:ext>
            </a:extLst>
          </p:cNvPr>
          <p:cNvSpPr/>
          <p:nvPr/>
        </p:nvSpPr>
        <p:spPr>
          <a:xfrm>
            <a:off x="7571637" y="4807612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40.2%</a:t>
            </a:r>
            <a:r>
              <a:rPr lang="en-GB" dirty="0"/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4D8DD1-8F8E-497F-99F5-2AD28BF7369F}"/>
              </a:ext>
            </a:extLst>
          </p:cNvPr>
          <p:cNvSpPr/>
          <p:nvPr/>
        </p:nvSpPr>
        <p:spPr>
          <a:xfrm>
            <a:off x="3675745" y="5209060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40.2%</a:t>
            </a:r>
            <a:r>
              <a:rPr lang="en-GB" dirty="0"/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E14861-0B95-4E32-B9CC-AC382DE31443}"/>
              </a:ext>
            </a:extLst>
          </p:cNvPr>
          <p:cNvSpPr/>
          <p:nvPr/>
        </p:nvSpPr>
        <p:spPr>
          <a:xfrm>
            <a:off x="5128714" y="5209060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32.7%</a:t>
            </a:r>
            <a:r>
              <a:rPr lang="en-GB" dirty="0"/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D22D39-977E-404E-8DB4-E68F91D03CE6}"/>
              </a:ext>
            </a:extLst>
          </p:cNvPr>
          <p:cNvSpPr/>
          <p:nvPr/>
        </p:nvSpPr>
        <p:spPr>
          <a:xfrm>
            <a:off x="6331029" y="5239321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12.0%</a:t>
            </a:r>
            <a:r>
              <a:rPr lang="en-GB" dirty="0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95ABC5-F2A9-431B-8D98-B67E2723E144}"/>
              </a:ext>
            </a:extLst>
          </p:cNvPr>
          <p:cNvSpPr/>
          <p:nvPr/>
        </p:nvSpPr>
        <p:spPr>
          <a:xfrm>
            <a:off x="7587340" y="5239321"/>
            <a:ext cx="812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91.8%</a:t>
            </a:r>
            <a:r>
              <a:rPr lang="en-GB" dirty="0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7409B8-D0D4-4122-A352-202DBE9BBD86}"/>
              </a:ext>
            </a:extLst>
          </p:cNvPr>
          <p:cNvSpPr txBox="1"/>
          <p:nvPr/>
        </p:nvSpPr>
        <p:spPr>
          <a:xfrm>
            <a:off x="5336364" y="6445968"/>
            <a:ext cx="131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90,000 RPM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6097A6-F102-4DCF-8E71-C29333E9EFEB}"/>
              </a:ext>
            </a:extLst>
          </p:cNvPr>
          <p:cNvSpPr txBox="1"/>
          <p:nvPr/>
        </p:nvSpPr>
        <p:spPr>
          <a:xfrm>
            <a:off x="2029919" y="4822806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FtsZ</a:t>
            </a:r>
            <a:r>
              <a:rPr lang="en-GB" sz="1400" dirty="0"/>
              <a:t> in pellet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9EF3C1-747A-4D3D-819A-ECDE172BADF5}"/>
              </a:ext>
            </a:extLst>
          </p:cNvPr>
          <p:cNvSpPr txBox="1"/>
          <p:nvPr/>
        </p:nvSpPr>
        <p:spPr>
          <a:xfrm>
            <a:off x="1987339" y="5283560"/>
            <a:ext cx="2109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% </a:t>
            </a:r>
            <a:r>
              <a:rPr lang="en-GB" sz="1400" dirty="0" err="1"/>
              <a:t>SepH</a:t>
            </a:r>
            <a:r>
              <a:rPr lang="en-GB" sz="1400" dirty="0"/>
              <a:t> in pellet</a:t>
            </a:r>
          </a:p>
        </p:txBody>
      </p:sp>
    </p:spTree>
    <p:extLst>
      <p:ext uri="{BB962C8B-B14F-4D97-AF65-F5344CB8AC3E}">
        <p14:creationId xmlns:p14="http://schemas.microsoft.com/office/powerpoint/2010/main" val="1960778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243</Words>
  <Application>Microsoft Office PowerPoint</Application>
  <PresentationFormat>Widescreen</PresentationFormat>
  <Paragraphs>125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Schlimpert (JIC)</dc:creator>
  <cp:lastModifiedBy>Susan Schlimpert (JIC)</cp:lastModifiedBy>
  <cp:revision>3</cp:revision>
  <dcterms:created xsi:type="dcterms:W3CDTF">2021-01-12T19:13:15Z</dcterms:created>
  <dcterms:modified xsi:type="dcterms:W3CDTF">2021-01-12T19:39:53Z</dcterms:modified>
</cp:coreProperties>
</file>