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069C-4F32-4F1E-8A66-D5A3F8E04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D9913-B8C1-47DE-8F50-1E364062B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AC50-567D-4E9D-8681-0B0BCECB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B557-59E8-4C92-AA74-3B642D5431B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6C71D-E506-4890-B6AB-7E1EE719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47F14-4D78-4640-8C3D-C9585861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989B-1B56-480E-B08D-5A9C1C26C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6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94D3-EA9D-4A8A-BCDD-97982852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4E3D8-1BA7-4141-8783-B82C31BFD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AD403-991C-4E3B-ADDA-D9125518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B557-59E8-4C92-AA74-3B642D5431B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75A7A-7FA9-46C8-A0AC-79BBF186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A44BE-895B-46C6-8485-841D0A9C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989B-1B56-480E-B08D-5A9C1C26C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59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ADFF1F-A377-4329-B8F2-6A89F5481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AE1E8-FBE6-477C-8F9F-7EF5DF8A9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6363E-8F13-48A2-BFCF-C907FD30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B557-59E8-4C92-AA74-3B642D5431B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DCC60-DF30-42EB-BDC6-2FF9102F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30750-A73D-4E77-B266-3E01049F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989B-1B56-480E-B08D-5A9C1C26C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5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2334-7890-4059-B516-EF855DD0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04F3-63DA-4FBE-9B13-E85ECF001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D9A5-81BA-4C96-A180-FF9403C8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B557-59E8-4C92-AA74-3B642D5431B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C39F0-B810-4299-8CAA-654BD7A1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B808E-9FAD-4996-9EB4-EFB7A746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989B-1B56-480E-B08D-5A9C1C26C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8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9C715-43A3-4817-9F74-D9A17EBB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42F1B-AB20-43FD-A203-37AA5C0EC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444EF-3262-4597-91D1-BA7D88AF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B557-59E8-4C92-AA74-3B642D5431B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EFD3E-DCEE-46EE-A597-FBC1E69F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E71AB-ACC5-4986-A28E-9B209B3E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989B-1B56-480E-B08D-5A9C1C26C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5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765E-515D-4DCE-927A-A840C0BD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DAE14-E69A-4BB4-963D-7D399FCF7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FCAB5-FC16-4CA6-815B-0EAE6E179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22575-BF02-447E-A264-F021D279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B557-59E8-4C92-AA74-3B642D5431B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BB1CB-A824-4A30-8094-70207B2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50BE8-B022-444B-8F1A-FB92787B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989B-1B56-480E-B08D-5A9C1C26C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40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524A-4B81-4DAB-B407-73A0ECE2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218D3-C380-4B7D-8926-0BC8B6D85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38D6D-82BB-4B8C-8256-A81B5B0A9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A93FB-A566-44D2-BED9-F545B90B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D9508-1E6E-4AC2-A32B-E79D35F28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98EA83-9FCE-4C3E-84EF-0231E51B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B557-59E8-4C92-AA74-3B642D5431B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DFE14-5BFB-40A7-93F0-2F521C83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76721-12B5-47D5-9113-7EE3D4DC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989B-1B56-480E-B08D-5A9C1C26C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04EC-63F7-4274-B024-A03A7927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E2D48-0E62-4DD4-B132-E5038079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B557-59E8-4C92-AA74-3B642D5431B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EFDBF-4845-4AA7-ADE0-DD33510F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376F-66FA-4D37-B671-68B405D1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989B-1B56-480E-B08D-5A9C1C26C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8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D8D39-193C-4101-8ED0-A1005F8F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B557-59E8-4C92-AA74-3B642D5431B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84735-2805-4728-A900-E434ED7A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0ED34-EBB8-4387-8A27-9EABC6EB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989B-1B56-480E-B08D-5A9C1C26C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71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8FD1-D9BE-4CC6-BE42-95BE802C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73541-7FEA-4D37-A91D-D8C6C82EB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B2C11-9207-4DE9-AC55-C2D886CC0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B49EF-3C1D-4789-8042-2E05A58F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B557-59E8-4C92-AA74-3B642D5431B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7ABD9-B27E-42B6-A604-F1944454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E7C2E-05CE-40C1-B260-F45FFB89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989B-1B56-480E-B08D-5A9C1C26C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6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FDA0C-2755-4E8A-A424-F95CAC9F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D5B71-E8F2-4C73-B8E1-E25336164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2F0E3-E3AB-4AC6-98C4-891F1A8ED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703F4-A9EA-46E0-9D01-E3530C0D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B557-59E8-4C92-AA74-3B642D5431B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E0665-7271-4063-B054-5B788F26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A50E9-0DCD-4BD3-95C0-E342D849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989B-1B56-480E-B08D-5A9C1C26C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99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C7FDA3-C857-4184-BDFD-95D60586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1B3DE-E474-4142-923D-9DD6FEAEE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A2B18-3DB6-47DF-AA8F-0945C6924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6B557-59E8-4C92-AA74-3B642D5431B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7CC7-5683-4953-B0E0-5D39A9C38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FB7AB-8856-40D1-A50C-5F0F6BA63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989B-1B56-480E-B08D-5A9C1C26C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9C8E75-F8E2-485D-8346-491B9CD020BF}"/>
              </a:ext>
            </a:extLst>
          </p:cNvPr>
          <p:cNvSpPr txBox="1"/>
          <p:nvPr/>
        </p:nvSpPr>
        <p:spPr>
          <a:xfrm>
            <a:off x="10759107" y="30174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33D73-D3E4-4BA2-91EC-988423145624}"/>
              </a:ext>
            </a:extLst>
          </p:cNvPr>
          <p:cNvSpPr txBox="1"/>
          <p:nvPr/>
        </p:nvSpPr>
        <p:spPr>
          <a:xfrm>
            <a:off x="4064513" y="142860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B5140-310B-45D0-A52C-946DC81374DB}"/>
              </a:ext>
            </a:extLst>
          </p:cNvPr>
          <p:cNvSpPr txBox="1"/>
          <p:nvPr/>
        </p:nvSpPr>
        <p:spPr>
          <a:xfrm>
            <a:off x="5257805" y="142860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79B189-D04A-415B-9D9F-257C5FDAA8C1}"/>
              </a:ext>
            </a:extLst>
          </p:cNvPr>
          <p:cNvSpPr txBox="1"/>
          <p:nvPr/>
        </p:nvSpPr>
        <p:spPr>
          <a:xfrm>
            <a:off x="6295649" y="142860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0A0AE-D28B-4146-9820-E37D4D85E22C}"/>
              </a:ext>
            </a:extLst>
          </p:cNvPr>
          <p:cNvSpPr txBox="1"/>
          <p:nvPr/>
        </p:nvSpPr>
        <p:spPr>
          <a:xfrm>
            <a:off x="4683810" y="142860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98F28-9B20-4C5B-80A8-4C3FBBCCC1AC}"/>
              </a:ext>
            </a:extLst>
          </p:cNvPr>
          <p:cNvSpPr txBox="1"/>
          <p:nvPr/>
        </p:nvSpPr>
        <p:spPr>
          <a:xfrm>
            <a:off x="5788507" y="142860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0A7BAD-5DB6-41FF-9ACD-670842A3E885}"/>
              </a:ext>
            </a:extLst>
          </p:cNvPr>
          <p:cNvSpPr txBox="1"/>
          <p:nvPr/>
        </p:nvSpPr>
        <p:spPr>
          <a:xfrm>
            <a:off x="6880615" y="142860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</a:p>
        </p:txBody>
      </p:sp>
      <p:pic>
        <p:nvPicPr>
          <p:cNvPr id="11" name="Picture 10" descr="A picture containing photo, small, water, airplane&#10;&#10;Description automatically generated">
            <a:extLst>
              <a:ext uri="{FF2B5EF4-FFF2-40B4-BE49-F238E27FC236}">
                <a16:creationId xmlns:a16="http://schemas.microsoft.com/office/drawing/2014/main" id="{F4C80CF3-1DBE-4388-88C7-DBFCCBF60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26316" r="40881" b="20395"/>
          <a:stretch/>
        </p:blipFill>
        <p:spPr>
          <a:xfrm>
            <a:off x="3449958" y="1928391"/>
            <a:ext cx="3923413" cy="32898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75B8D6-5B3B-4522-93F8-FF95CEA5833D}"/>
              </a:ext>
            </a:extLst>
          </p:cNvPr>
          <p:cNvSpPr txBox="1"/>
          <p:nvPr/>
        </p:nvSpPr>
        <p:spPr>
          <a:xfrm>
            <a:off x="2830429" y="5371207"/>
            <a:ext cx="210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% </a:t>
            </a:r>
            <a:r>
              <a:rPr lang="en-GB" sz="1400" dirty="0" err="1"/>
              <a:t>FtsZ</a:t>
            </a:r>
            <a:r>
              <a:rPr lang="en-GB" sz="1400" dirty="0"/>
              <a:t> in pellet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1BEBCC-63AE-4641-879E-ABF48E277922}"/>
              </a:ext>
            </a:extLst>
          </p:cNvPr>
          <p:cNvSpPr txBox="1"/>
          <p:nvPr/>
        </p:nvSpPr>
        <p:spPr>
          <a:xfrm>
            <a:off x="2787849" y="5831961"/>
            <a:ext cx="210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% </a:t>
            </a:r>
            <a:r>
              <a:rPr lang="en-GB" sz="1400" dirty="0" err="1"/>
              <a:t>SepH</a:t>
            </a:r>
            <a:r>
              <a:rPr lang="en-GB" sz="1400" dirty="0"/>
              <a:t> in pellet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8FC7B-2685-435B-A5D8-C5DFED5AF39D}"/>
              </a:ext>
            </a:extLst>
          </p:cNvPr>
          <p:cNvSpPr/>
          <p:nvPr/>
        </p:nvSpPr>
        <p:spPr>
          <a:xfrm>
            <a:off x="4491133" y="5366040"/>
            <a:ext cx="812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83.9%</a:t>
            </a:r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3D2AE-C632-46D8-BF5A-B95C5997D42D}"/>
              </a:ext>
            </a:extLst>
          </p:cNvPr>
          <p:cNvSpPr txBox="1"/>
          <p:nvPr/>
        </p:nvSpPr>
        <p:spPr>
          <a:xfrm>
            <a:off x="5319794" y="399506"/>
            <a:ext cx="118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FtsZ</a:t>
            </a:r>
            <a:r>
              <a:rPr lang="en-GB" dirty="0"/>
              <a:t> 3.5 : </a:t>
            </a:r>
            <a:r>
              <a:rPr lang="en-GB" dirty="0" err="1"/>
              <a:t>SepH</a:t>
            </a:r>
            <a:r>
              <a:rPr lang="en-GB" dirty="0"/>
              <a:t> 0.6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49238C-1428-4FDC-AD8C-47337486881A}"/>
              </a:ext>
            </a:extLst>
          </p:cNvPr>
          <p:cNvCxnSpPr>
            <a:cxnSpLocks/>
          </p:cNvCxnSpPr>
          <p:nvPr/>
        </p:nvCxnSpPr>
        <p:spPr>
          <a:xfrm>
            <a:off x="5290562" y="1356019"/>
            <a:ext cx="9467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6807A1-9379-4FDB-8299-D3640CF1B540}"/>
              </a:ext>
            </a:extLst>
          </p:cNvPr>
          <p:cNvCxnSpPr>
            <a:cxnSpLocks/>
          </p:cNvCxnSpPr>
          <p:nvPr/>
        </p:nvCxnSpPr>
        <p:spPr>
          <a:xfrm>
            <a:off x="6401152" y="1362458"/>
            <a:ext cx="10673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33A6AA-F7B1-4A9C-827F-E10EDEA6D845}"/>
              </a:ext>
            </a:extLst>
          </p:cNvPr>
          <p:cNvSpPr txBox="1"/>
          <p:nvPr/>
        </p:nvSpPr>
        <p:spPr>
          <a:xfrm>
            <a:off x="5173139" y="1001834"/>
            <a:ext cx="118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GMPCCP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E5B76-0123-477B-937F-464416D2BC98}"/>
              </a:ext>
            </a:extLst>
          </p:cNvPr>
          <p:cNvSpPr txBox="1"/>
          <p:nvPr/>
        </p:nvSpPr>
        <p:spPr>
          <a:xfrm>
            <a:off x="6321085" y="983678"/>
            <a:ext cx="130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GMPCCP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4E34B-2E7B-4A4A-8C48-DA310560B7DF}"/>
              </a:ext>
            </a:extLst>
          </p:cNvPr>
          <p:cNvCxnSpPr>
            <a:cxnSpLocks/>
          </p:cNvCxnSpPr>
          <p:nvPr/>
        </p:nvCxnSpPr>
        <p:spPr>
          <a:xfrm>
            <a:off x="4221638" y="1333159"/>
            <a:ext cx="8415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7FCDF66-ADD3-4F5E-B956-42ACBCCC21D8}"/>
              </a:ext>
            </a:extLst>
          </p:cNvPr>
          <p:cNvSpPr txBox="1"/>
          <p:nvPr/>
        </p:nvSpPr>
        <p:spPr>
          <a:xfrm>
            <a:off x="4021621" y="1008784"/>
            <a:ext cx="130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GMPCCP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08977D-D007-4C8C-8B45-A6F753D3FEF0}"/>
              </a:ext>
            </a:extLst>
          </p:cNvPr>
          <p:cNvSpPr txBox="1"/>
          <p:nvPr/>
        </p:nvSpPr>
        <p:spPr>
          <a:xfrm>
            <a:off x="4181427" y="599352"/>
            <a:ext cx="118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FtsZ</a:t>
            </a:r>
            <a:r>
              <a:rPr lang="en-GB" dirty="0"/>
              <a:t> 3.5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E38C9B-6E42-4860-AB6C-9E41F9E8718F}"/>
              </a:ext>
            </a:extLst>
          </p:cNvPr>
          <p:cNvSpPr txBox="1"/>
          <p:nvPr/>
        </p:nvSpPr>
        <p:spPr>
          <a:xfrm>
            <a:off x="6499431" y="647548"/>
            <a:ext cx="19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SepH</a:t>
            </a:r>
            <a:r>
              <a:rPr lang="en-GB" dirty="0"/>
              <a:t> 0.6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8875E7-34AD-4C1D-8906-DB81CDADF96D}"/>
              </a:ext>
            </a:extLst>
          </p:cNvPr>
          <p:cNvSpPr/>
          <p:nvPr/>
        </p:nvSpPr>
        <p:spPr>
          <a:xfrm>
            <a:off x="5638297" y="5366040"/>
            <a:ext cx="812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87.6%</a:t>
            </a:r>
            <a:r>
              <a:rPr lang="en-GB" dirty="0"/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B974C8-B937-4733-8F9F-2AC90078C11D}"/>
              </a:ext>
            </a:extLst>
          </p:cNvPr>
          <p:cNvSpPr/>
          <p:nvPr/>
        </p:nvSpPr>
        <p:spPr>
          <a:xfrm>
            <a:off x="5638297" y="5810608"/>
            <a:ext cx="812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98.3%</a:t>
            </a:r>
            <a:r>
              <a:rPr lang="en-GB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F0FE6F-18C7-4869-B3A9-F33244BF650F}"/>
              </a:ext>
            </a:extLst>
          </p:cNvPr>
          <p:cNvSpPr/>
          <p:nvPr/>
        </p:nvSpPr>
        <p:spPr>
          <a:xfrm>
            <a:off x="6710336" y="5832477"/>
            <a:ext cx="812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30.6%</a:t>
            </a:r>
            <a:r>
              <a:rPr lang="en-GB" dirty="0"/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AC41A1-7724-427A-85ED-755E4A79939A}"/>
              </a:ext>
            </a:extLst>
          </p:cNvPr>
          <p:cNvSpPr/>
          <p:nvPr/>
        </p:nvSpPr>
        <p:spPr>
          <a:xfrm>
            <a:off x="4753840" y="5801183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488060-F5E7-4E6C-8853-5CACC49C6DAE}"/>
              </a:ext>
            </a:extLst>
          </p:cNvPr>
          <p:cNvSpPr/>
          <p:nvPr/>
        </p:nvSpPr>
        <p:spPr>
          <a:xfrm>
            <a:off x="6964637" y="5348685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28F40E-A501-4F6E-845B-11123414E9B1}"/>
              </a:ext>
            </a:extLst>
          </p:cNvPr>
          <p:cNvSpPr txBox="1"/>
          <p:nvPr/>
        </p:nvSpPr>
        <p:spPr>
          <a:xfrm>
            <a:off x="486478" y="817168"/>
            <a:ext cx="131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90,000 RPM</a:t>
            </a:r>
          </a:p>
        </p:txBody>
      </p:sp>
    </p:spTree>
    <p:extLst>
      <p:ext uri="{BB962C8B-B14F-4D97-AF65-F5344CB8AC3E}">
        <p14:creationId xmlns:p14="http://schemas.microsoft.com/office/powerpoint/2010/main" val="81728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photo, small, sitting&#10;&#10;Description automatically generated">
            <a:extLst>
              <a:ext uri="{FF2B5EF4-FFF2-40B4-BE49-F238E27FC236}">
                <a16:creationId xmlns:a16="http://schemas.microsoft.com/office/drawing/2014/main" id="{0FE20DFB-88BB-43EE-8542-8A969129E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8214" r="43415" b="25778"/>
          <a:stretch/>
        </p:blipFill>
        <p:spPr>
          <a:xfrm>
            <a:off x="2438399" y="1683000"/>
            <a:ext cx="3854807" cy="34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CF856-A925-48E2-BB0E-B5BBDDC6895C}"/>
              </a:ext>
            </a:extLst>
          </p:cNvPr>
          <p:cNvSpPr txBox="1"/>
          <p:nvPr/>
        </p:nvSpPr>
        <p:spPr>
          <a:xfrm>
            <a:off x="2845050" y="131366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6A31C-A28B-4EE1-B7B1-BFC40DCFC5D8}"/>
              </a:ext>
            </a:extLst>
          </p:cNvPr>
          <p:cNvSpPr txBox="1"/>
          <p:nvPr/>
        </p:nvSpPr>
        <p:spPr>
          <a:xfrm>
            <a:off x="4038342" y="131366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1310E-3471-4580-9E10-DBBB24A9CBE1}"/>
              </a:ext>
            </a:extLst>
          </p:cNvPr>
          <p:cNvSpPr txBox="1"/>
          <p:nvPr/>
        </p:nvSpPr>
        <p:spPr>
          <a:xfrm>
            <a:off x="5076186" y="131366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5C7CD-D500-44DC-A5C5-9C5ACF48FF25}"/>
              </a:ext>
            </a:extLst>
          </p:cNvPr>
          <p:cNvSpPr txBox="1"/>
          <p:nvPr/>
        </p:nvSpPr>
        <p:spPr>
          <a:xfrm>
            <a:off x="3464347" y="131366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3C0DD-67C4-4E0C-9141-5A4BCAC752BE}"/>
              </a:ext>
            </a:extLst>
          </p:cNvPr>
          <p:cNvSpPr txBox="1"/>
          <p:nvPr/>
        </p:nvSpPr>
        <p:spPr>
          <a:xfrm>
            <a:off x="4569044" y="131366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69B6-E506-43EB-A583-4166F9A36B13}"/>
              </a:ext>
            </a:extLst>
          </p:cNvPr>
          <p:cNvSpPr txBox="1"/>
          <p:nvPr/>
        </p:nvSpPr>
        <p:spPr>
          <a:xfrm>
            <a:off x="5661152" y="131366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AF23A-C21E-4055-979F-F5572D2D404E}"/>
              </a:ext>
            </a:extLst>
          </p:cNvPr>
          <p:cNvSpPr txBox="1"/>
          <p:nvPr/>
        </p:nvSpPr>
        <p:spPr>
          <a:xfrm>
            <a:off x="2926653" y="360975"/>
            <a:ext cx="118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FtsZ</a:t>
            </a:r>
            <a:r>
              <a:rPr lang="en-GB" dirty="0"/>
              <a:t> 3.5 : </a:t>
            </a:r>
            <a:r>
              <a:rPr lang="en-GB" dirty="0" err="1"/>
              <a:t>SepH</a:t>
            </a:r>
            <a:r>
              <a:rPr lang="en-GB" dirty="0"/>
              <a:t> 0.6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25B54E-CCEB-4BEA-A390-529AE82C23B2}"/>
              </a:ext>
            </a:extLst>
          </p:cNvPr>
          <p:cNvCxnSpPr>
            <a:cxnSpLocks/>
          </p:cNvCxnSpPr>
          <p:nvPr/>
        </p:nvCxnSpPr>
        <p:spPr>
          <a:xfrm>
            <a:off x="4071099" y="1241083"/>
            <a:ext cx="9467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11706-F7AB-4CB9-9A59-CB9A6B8BE0DA}"/>
              </a:ext>
            </a:extLst>
          </p:cNvPr>
          <p:cNvCxnSpPr>
            <a:cxnSpLocks/>
          </p:cNvCxnSpPr>
          <p:nvPr/>
        </p:nvCxnSpPr>
        <p:spPr>
          <a:xfrm>
            <a:off x="5181689" y="1247522"/>
            <a:ext cx="10673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6413099-0474-4A3A-89BE-FF415C02550B}"/>
              </a:ext>
            </a:extLst>
          </p:cNvPr>
          <p:cNvSpPr txBox="1"/>
          <p:nvPr/>
        </p:nvSpPr>
        <p:spPr>
          <a:xfrm>
            <a:off x="3953676" y="886898"/>
            <a:ext cx="118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GMPCCP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05A095-EE2B-4A5C-9920-E84DCB19757F}"/>
              </a:ext>
            </a:extLst>
          </p:cNvPr>
          <p:cNvSpPr txBox="1"/>
          <p:nvPr/>
        </p:nvSpPr>
        <p:spPr>
          <a:xfrm>
            <a:off x="5101622" y="868742"/>
            <a:ext cx="130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GMPCCP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4A53EA-F497-4CF4-AD7F-8778B51E948D}"/>
              </a:ext>
            </a:extLst>
          </p:cNvPr>
          <p:cNvCxnSpPr>
            <a:cxnSpLocks/>
          </p:cNvCxnSpPr>
          <p:nvPr/>
        </p:nvCxnSpPr>
        <p:spPr>
          <a:xfrm>
            <a:off x="3002175" y="1218223"/>
            <a:ext cx="8415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1D45C2C-1C8A-442C-949A-7CF197FCCF81}"/>
              </a:ext>
            </a:extLst>
          </p:cNvPr>
          <p:cNvSpPr txBox="1"/>
          <p:nvPr/>
        </p:nvSpPr>
        <p:spPr>
          <a:xfrm>
            <a:off x="2802158" y="893848"/>
            <a:ext cx="130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GMPCCP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FB238C-5E26-4728-9D41-2B503E28A4D0}"/>
              </a:ext>
            </a:extLst>
          </p:cNvPr>
          <p:cNvSpPr txBox="1"/>
          <p:nvPr/>
        </p:nvSpPr>
        <p:spPr>
          <a:xfrm>
            <a:off x="4116089" y="575004"/>
            <a:ext cx="118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FtsZ</a:t>
            </a:r>
            <a:r>
              <a:rPr lang="en-GB" dirty="0"/>
              <a:t> 3.5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9BCF1-74B1-4BDD-BE06-EC69E02A94F7}"/>
              </a:ext>
            </a:extLst>
          </p:cNvPr>
          <p:cNvSpPr txBox="1"/>
          <p:nvPr/>
        </p:nvSpPr>
        <p:spPr>
          <a:xfrm>
            <a:off x="5279968" y="532612"/>
            <a:ext cx="19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SepH</a:t>
            </a:r>
            <a:r>
              <a:rPr lang="en-GB" dirty="0"/>
              <a:t> 0.6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414A24-F9B0-4F96-8C4C-25AE6BA5FDCD}"/>
              </a:ext>
            </a:extLst>
          </p:cNvPr>
          <p:cNvSpPr txBox="1"/>
          <p:nvPr/>
        </p:nvSpPr>
        <p:spPr>
          <a:xfrm>
            <a:off x="1354663" y="5179023"/>
            <a:ext cx="210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% </a:t>
            </a:r>
            <a:r>
              <a:rPr lang="en-GB" sz="1400" dirty="0" err="1"/>
              <a:t>FtsZ</a:t>
            </a:r>
            <a:r>
              <a:rPr lang="en-GB" sz="1400" dirty="0"/>
              <a:t> in pellet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4BBF86-6F77-4921-9C94-BBC0DE1A526B}"/>
              </a:ext>
            </a:extLst>
          </p:cNvPr>
          <p:cNvSpPr txBox="1"/>
          <p:nvPr/>
        </p:nvSpPr>
        <p:spPr>
          <a:xfrm>
            <a:off x="1312083" y="5639777"/>
            <a:ext cx="210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% </a:t>
            </a:r>
            <a:r>
              <a:rPr lang="en-GB" sz="1400" dirty="0" err="1"/>
              <a:t>SepH</a:t>
            </a:r>
            <a:r>
              <a:rPr lang="en-GB" sz="1400" dirty="0"/>
              <a:t> in pellet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6C22B1-10AD-4419-89D2-222077EE3658}"/>
              </a:ext>
            </a:extLst>
          </p:cNvPr>
          <p:cNvSpPr/>
          <p:nvPr/>
        </p:nvSpPr>
        <p:spPr>
          <a:xfrm>
            <a:off x="3362296" y="5118500"/>
            <a:ext cx="812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87.4%</a:t>
            </a:r>
            <a:r>
              <a:rPr lang="en-GB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714D73-E5FA-4C70-BC17-B2D46A282A06}"/>
              </a:ext>
            </a:extLst>
          </p:cNvPr>
          <p:cNvSpPr/>
          <p:nvPr/>
        </p:nvSpPr>
        <p:spPr>
          <a:xfrm>
            <a:off x="4574282" y="5146750"/>
            <a:ext cx="812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81.9%</a:t>
            </a:r>
            <a:r>
              <a:rPr lang="en-GB" dirty="0"/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D0E886-E110-4769-9955-25C462C3FF89}"/>
              </a:ext>
            </a:extLst>
          </p:cNvPr>
          <p:cNvSpPr/>
          <p:nvPr/>
        </p:nvSpPr>
        <p:spPr>
          <a:xfrm>
            <a:off x="3303289" y="5544332"/>
            <a:ext cx="812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96.9%</a:t>
            </a:r>
            <a:r>
              <a:rPr lang="en-GB" dirty="0"/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4D27B4-2F6E-4792-9483-CCD9F7961372}"/>
              </a:ext>
            </a:extLst>
          </p:cNvPr>
          <p:cNvSpPr/>
          <p:nvPr/>
        </p:nvSpPr>
        <p:spPr>
          <a:xfrm>
            <a:off x="5627180" y="5544332"/>
            <a:ext cx="812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36.8%</a:t>
            </a:r>
            <a:r>
              <a:rPr lang="en-GB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175DBD-047E-4072-B039-1BCEAD887B19}"/>
              </a:ext>
            </a:extLst>
          </p:cNvPr>
          <p:cNvSpPr/>
          <p:nvPr/>
        </p:nvSpPr>
        <p:spPr>
          <a:xfrm>
            <a:off x="4767232" y="5515050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A39379-8AB7-4E44-A6FC-14EAB804AC9F}"/>
              </a:ext>
            </a:extLst>
          </p:cNvPr>
          <p:cNvSpPr/>
          <p:nvPr/>
        </p:nvSpPr>
        <p:spPr>
          <a:xfrm>
            <a:off x="5816600" y="5118500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A67A87-D033-41E6-BD04-A787906F59FE}"/>
              </a:ext>
            </a:extLst>
          </p:cNvPr>
          <p:cNvSpPr txBox="1"/>
          <p:nvPr/>
        </p:nvSpPr>
        <p:spPr>
          <a:xfrm>
            <a:off x="518362" y="1492963"/>
            <a:ext cx="166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GEL 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9CD413-39BF-461D-AC22-31329C6731FA}"/>
              </a:ext>
            </a:extLst>
          </p:cNvPr>
          <p:cNvSpPr txBox="1"/>
          <p:nvPr/>
        </p:nvSpPr>
        <p:spPr>
          <a:xfrm>
            <a:off x="332173" y="529401"/>
            <a:ext cx="131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90,000 RPM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673EF7-32E3-4827-B7FA-5F3A65840749}"/>
              </a:ext>
            </a:extLst>
          </p:cNvPr>
          <p:cNvSpPr txBox="1"/>
          <p:nvPr/>
        </p:nvSpPr>
        <p:spPr>
          <a:xfrm>
            <a:off x="10759107" y="30174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 2</a:t>
            </a:r>
          </a:p>
        </p:txBody>
      </p:sp>
    </p:spTree>
    <p:extLst>
      <p:ext uri="{BB962C8B-B14F-4D97-AF65-F5344CB8AC3E}">
        <p14:creationId xmlns:p14="http://schemas.microsoft.com/office/powerpoint/2010/main" val="2075694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Schlimpert (JIC)</dc:creator>
  <cp:lastModifiedBy>Susan Schlimpert (JIC)</cp:lastModifiedBy>
  <cp:revision>1</cp:revision>
  <dcterms:created xsi:type="dcterms:W3CDTF">2021-01-12T19:30:15Z</dcterms:created>
  <dcterms:modified xsi:type="dcterms:W3CDTF">2021-01-12T19:30:55Z</dcterms:modified>
</cp:coreProperties>
</file>