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8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02CC-947C-4ACA-8762-C90683E84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D6E14-3C7E-427D-A373-9FDE17819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F0324-BE39-47C8-A8A0-336FA345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4C071-ACAD-4320-B16B-9934676C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DE30-A027-46F2-A2E3-35E7951EF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39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4098A-EC5F-444B-96BE-2F5FD1BD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A9497-738B-4F56-811A-9A8929116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4B569-A305-4539-89A2-7DE710F3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CE54E-C9FA-48F0-8572-24BFB5B2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FC0DD-484D-4BA6-BB1C-B58E3F16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0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1D3BA-986A-4B36-9567-9538E5EE4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0BAD-6794-4D14-B3B7-5D241693F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6816E-C3BC-4016-89BB-850CEE41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D7D48-067F-478B-8D3A-EC8A5A58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C4C74-3057-4B12-B9FB-590DC48F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42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DD7A-1DF6-4AEF-9ACC-2573561A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DDE1D-9209-45F4-A8DB-4DAD52B7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A1923-963E-426F-9B82-F24CD376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770F2-B6BE-400D-AD9A-4BE14D246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B871-58C4-4972-A04F-FA0C0145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81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6CA4E-CE15-4F90-958B-5D4AD3AB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DD990-C55A-4755-B2BE-645611EB6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15B7B-4846-4135-9193-A8042245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64E0C-5F98-4CAE-B09E-64772F97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A4303-8D57-4DDC-86EB-3E1E4592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5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07B0-4B72-428C-91EB-990EE1FC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2A1F1-AA2F-4FE7-A6F1-40586F778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2F7F2-092E-43F1-9C56-D5CEDDADE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8DD5B-6C73-4074-9D05-189508B8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E21C5-D3BD-417D-949C-2D88B2570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6139B-82B7-46AC-AFAD-6057EFAD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7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DF37-31FE-4F1B-9894-39F7310D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D9B8F-DE9B-4594-A382-A455B0AF2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CF1A5-DAF3-4441-B286-3BC64BC17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B3B57-BF80-4200-9D48-EC6D57228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A2E9D-9FE5-4CE5-9F97-C512DEC6D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6CF4B-143B-4A91-AFD2-8CF234A3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3C551-242C-42AC-A179-777D56CA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E4778-6A74-4F02-BC98-DBE2CE38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85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0861-1C33-44D9-A6D0-DCBAEF6E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886B4-5B77-4C1D-B607-CE430619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68E8E-1419-4317-8D6A-04832AE5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C9878-A1AF-485A-B41B-63DA7C07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98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FBA09-925C-472A-A11E-905D683B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4A8CD-22E4-4A2C-8D8B-0AA78826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0AF2A-790E-4CF2-8841-26BDFA55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7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110E-1E0A-401F-A387-29E49718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24F62-BEDE-45AC-9A80-F4722BC25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20F02-57CE-48DF-9FA9-D9397E073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8D07A-1DE3-4072-9699-CDAF82B15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A2700-1AC4-4ED5-96F2-F0491790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289CA-9698-4F11-9512-9627B506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62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FFD3-DBF2-4078-AF77-A594DB298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1538EB-AC46-43AF-BA46-5D7B1D076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6D1E2-5C1D-490C-85A8-D95EB45A5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47A14-BFDC-4DAE-A1E0-CC7AB464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B60C-4F9F-4859-A950-5ADF0BBBE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EE805-6D52-40B9-8804-4627A2AD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5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01FF5-426E-46BD-8BA6-E02D37DD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7959-A726-462C-815D-EB042BB35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473F-43EC-4420-8B0F-452EF8D0F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0B840-BC35-4866-8416-22C46DD9EC3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C7BEE-B590-4F41-8430-AD5CB96EA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891C2-873F-43F7-B5B6-AEEA8AE3C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1152B-0824-46A5-9986-FB1AA91C4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16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hoto, water, plane, airplane&#10;&#10;Description automatically generated">
            <a:extLst>
              <a:ext uri="{FF2B5EF4-FFF2-40B4-BE49-F238E27FC236}">
                <a16:creationId xmlns:a16="http://schemas.microsoft.com/office/drawing/2014/main" id="{730FAA6E-C9D7-4F08-A25A-7E9D23AA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4752" r="22601" b="37534"/>
          <a:stretch/>
        </p:blipFill>
        <p:spPr>
          <a:xfrm>
            <a:off x="1938117" y="1642920"/>
            <a:ext cx="5100050" cy="3012436"/>
          </a:xfrm>
          <a:prstGeom prst="rect">
            <a:avLst/>
          </a:prstGeom>
        </p:spPr>
      </p:pic>
      <p:pic>
        <p:nvPicPr>
          <p:cNvPr id="11" name="Picture 10" descr="A picture containing water, small, flying, person&#10;&#10;Description automatically generated">
            <a:extLst>
              <a:ext uri="{FF2B5EF4-FFF2-40B4-BE49-F238E27FC236}">
                <a16:creationId xmlns:a16="http://schemas.microsoft.com/office/drawing/2014/main" id="{2F11B55D-336B-422D-A755-B7A4BB19B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3" t="26316" r="42042" b="30788"/>
          <a:stretch/>
        </p:blipFill>
        <p:spPr>
          <a:xfrm>
            <a:off x="7390211" y="1630512"/>
            <a:ext cx="3298034" cy="30040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202FAA-3018-4FC1-B443-7CFE7C2036A0}"/>
              </a:ext>
            </a:extLst>
          </p:cNvPr>
          <p:cNvSpPr txBox="1"/>
          <p:nvPr/>
        </p:nvSpPr>
        <p:spPr>
          <a:xfrm>
            <a:off x="3120933" y="873560"/>
            <a:ext cx="13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328B2A-DC40-4F4B-9B3A-790D43DFE61A}"/>
              </a:ext>
            </a:extLst>
          </p:cNvPr>
          <p:cNvSpPr txBox="1"/>
          <p:nvPr/>
        </p:nvSpPr>
        <p:spPr>
          <a:xfrm>
            <a:off x="4872009" y="873560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48F75F-0E54-4FC6-AF85-9459C710186E}"/>
              </a:ext>
            </a:extLst>
          </p:cNvPr>
          <p:cNvCxnSpPr/>
          <p:nvPr/>
        </p:nvCxnSpPr>
        <p:spPr>
          <a:xfrm>
            <a:off x="2517429" y="1242892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2068B3-1596-4A77-9B72-371F05E82ECE}"/>
              </a:ext>
            </a:extLst>
          </p:cNvPr>
          <p:cNvCxnSpPr/>
          <p:nvPr/>
        </p:nvCxnSpPr>
        <p:spPr>
          <a:xfrm>
            <a:off x="4772949" y="1242892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AF7130-3C28-4F65-9355-630805DFF7AD}"/>
              </a:ext>
            </a:extLst>
          </p:cNvPr>
          <p:cNvCxnSpPr>
            <a:cxnSpLocks/>
          </p:cNvCxnSpPr>
          <p:nvPr/>
        </p:nvCxnSpPr>
        <p:spPr>
          <a:xfrm>
            <a:off x="2517429" y="160560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7F188E-F240-4759-ADFA-649597245402}"/>
              </a:ext>
            </a:extLst>
          </p:cNvPr>
          <p:cNvCxnSpPr>
            <a:cxnSpLocks/>
          </p:cNvCxnSpPr>
          <p:nvPr/>
        </p:nvCxnSpPr>
        <p:spPr>
          <a:xfrm>
            <a:off x="3683086" y="160560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C709B4-A642-4C4C-99E5-EA18602BD93F}"/>
              </a:ext>
            </a:extLst>
          </p:cNvPr>
          <p:cNvCxnSpPr>
            <a:cxnSpLocks/>
          </p:cNvCxnSpPr>
          <p:nvPr/>
        </p:nvCxnSpPr>
        <p:spPr>
          <a:xfrm>
            <a:off x="4842520" y="160560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30DECD-3633-4410-8E80-037916F99FB7}"/>
              </a:ext>
            </a:extLst>
          </p:cNvPr>
          <p:cNvCxnSpPr>
            <a:cxnSpLocks/>
          </p:cNvCxnSpPr>
          <p:nvPr/>
        </p:nvCxnSpPr>
        <p:spPr>
          <a:xfrm>
            <a:off x="5970813" y="160560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A8238F1-3877-4539-BF46-F511DE552229}"/>
              </a:ext>
            </a:extLst>
          </p:cNvPr>
          <p:cNvSpPr txBox="1"/>
          <p:nvPr/>
        </p:nvSpPr>
        <p:spPr>
          <a:xfrm>
            <a:off x="2697261" y="126118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78E8C5-CFD7-42B4-AAE2-8202472E22BF}"/>
              </a:ext>
            </a:extLst>
          </p:cNvPr>
          <p:cNvSpPr txBox="1"/>
          <p:nvPr/>
        </p:nvSpPr>
        <p:spPr>
          <a:xfrm>
            <a:off x="4984348" y="1269538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DFBB7-6B9C-46D5-A3F7-ACB9F62A2F2C}"/>
              </a:ext>
            </a:extLst>
          </p:cNvPr>
          <p:cNvSpPr txBox="1"/>
          <p:nvPr/>
        </p:nvSpPr>
        <p:spPr>
          <a:xfrm>
            <a:off x="3847881" y="1248727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049840-CCB0-4F7C-9A1C-67F2645A7BAA}"/>
              </a:ext>
            </a:extLst>
          </p:cNvPr>
          <p:cNvSpPr txBox="1"/>
          <p:nvPr/>
        </p:nvSpPr>
        <p:spPr>
          <a:xfrm>
            <a:off x="6122014" y="1244678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77006E-B2A9-4CB4-94C6-D467985767C8}"/>
              </a:ext>
            </a:extLst>
          </p:cNvPr>
          <p:cNvSpPr txBox="1"/>
          <p:nvPr/>
        </p:nvSpPr>
        <p:spPr>
          <a:xfrm>
            <a:off x="8358276" y="795492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3.5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4CB4E4-04F1-4189-A3FC-422E3031AD09}"/>
              </a:ext>
            </a:extLst>
          </p:cNvPr>
          <p:cNvCxnSpPr/>
          <p:nvPr/>
        </p:nvCxnSpPr>
        <p:spPr>
          <a:xfrm>
            <a:off x="8160156" y="1185898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2CE6CD-85D7-4801-BAA3-ABD875CF0B1F}"/>
              </a:ext>
            </a:extLst>
          </p:cNvPr>
          <p:cNvCxnSpPr>
            <a:cxnSpLocks/>
          </p:cNvCxnSpPr>
          <p:nvPr/>
        </p:nvCxnSpPr>
        <p:spPr>
          <a:xfrm>
            <a:off x="8229727" y="1548610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8899DE-BFDB-4C2F-AC90-2B79E2BC4C04}"/>
              </a:ext>
            </a:extLst>
          </p:cNvPr>
          <p:cNvCxnSpPr>
            <a:cxnSpLocks/>
          </p:cNvCxnSpPr>
          <p:nvPr/>
        </p:nvCxnSpPr>
        <p:spPr>
          <a:xfrm>
            <a:off x="9453346" y="1551779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DB6302B-3745-4727-BB25-DFBC8BBE05A8}"/>
              </a:ext>
            </a:extLst>
          </p:cNvPr>
          <p:cNvSpPr txBox="1"/>
          <p:nvPr/>
        </p:nvSpPr>
        <p:spPr>
          <a:xfrm>
            <a:off x="8371555" y="1212544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C0FF2-0537-44BC-8A9F-93B394F98993}"/>
              </a:ext>
            </a:extLst>
          </p:cNvPr>
          <p:cNvSpPr txBox="1"/>
          <p:nvPr/>
        </p:nvSpPr>
        <p:spPr>
          <a:xfrm>
            <a:off x="9604547" y="1190853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1D9BEA-DAC9-4062-80E4-5592C04C03D9}"/>
              </a:ext>
            </a:extLst>
          </p:cNvPr>
          <p:cNvSpPr txBox="1"/>
          <p:nvPr/>
        </p:nvSpPr>
        <p:spPr>
          <a:xfrm>
            <a:off x="5569117" y="6488668"/>
            <a:ext cx="13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24,000 RPM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3AFE98-42F4-4089-9E94-CAE8713E15D5}"/>
              </a:ext>
            </a:extLst>
          </p:cNvPr>
          <p:cNvSpPr/>
          <p:nvPr/>
        </p:nvSpPr>
        <p:spPr>
          <a:xfrm>
            <a:off x="2984430" y="4778444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5.1%</a:t>
            </a:r>
            <a:r>
              <a:rPr lang="en-GB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DE27DB-B2DC-4B18-A8FD-CC34F3902826}"/>
              </a:ext>
            </a:extLst>
          </p:cNvPr>
          <p:cNvSpPr txBox="1"/>
          <p:nvPr/>
        </p:nvSpPr>
        <p:spPr>
          <a:xfrm>
            <a:off x="704196" y="4778444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52E43C-8B99-436D-991C-D0BB056D830E}"/>
              </a:ext>
            </a:extLst>
          </p:cNvPr>
          <p:cNvSpPr txBox="1"/>
          <p:nvPr/>
        </p:nvSpPr>
        <p:spPr>
          <a:xfrm>
            <a:off x="661616" y="5239198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943579D-BCA3-491C-BCB7-D8423D8CC691}"/>
              </a:ext>
            </a:extLst>
          </p:cNvPr>
          <p:cNvSpPr/>
          <p:nvPr/>
        </p:nvSpPr>
        <p:spPr>
          <a:xfrm>
            <a:off x="4186609" y="4778444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5.3%</a:t>
            </a:r>
            <a:r>
              <a:rPr lang="en-GB" dirty="0"/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10FB3E-BC0A-41E1-B304-7543FF4E1AE7}"/>
              </a:ext>
            </a:extLst>
          </p:cNvPr>
          <p:cNvSpPr/>
          <p:nvPr/>
        </p:nvSpPr>
        <p:spPr>
          <a:xfrm>
            <a:off x="5309521" y="4778444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3.4%</a:t>
            </a:r>
            <a:r>
              <a:rPr lang="en-GB" dirty="0"/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985F2DA-B1BF-4997-9B74-9ED970553175}"/>
              </a:ext>
            </a:extLst>
          </p:cNvPr>
          <p:cNvSpPr/>
          <p:nvPr/>
        </p:nvSpPr>
        <p:spPr>
          <a:xfrm>
            <a:off x="6360710" y="4747590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3.1%</a:t>
            </a:r>
            <a:r>
              <a:rPr lang="en-GB" dirty="0"/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ED8A93-BC4A-4748-8646-8AA231CB6B71}"/>
              </a:ext>
            </a:extLst>
          </p:cNvPr>
          <p:cNvSpPr/>
          <p:nvPr/>
        </p:nvSpPr>
        <p:spPr>
          <a:xfrm>
            <a:off x="5334000" y="5146744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8.8%</a:t>
            </a:r>
            <a:r>
              <a:rPr lang="en-GB" dirty="0"/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C351030-D369-490F-A670-F8CA3D81E143}"/>
              </a:ext>
            </a:extLst>
          </p:cNvPr>
          <p:cNvSpPr/>
          <p:nvPr/>
        </p:nvSpPr>
        <p:spPr>
          <a:xfrm>
            <a:off x="6301972" y="5146744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10.4%</a:t>
            </a:r>
            <a:r>
              <a:rPr lang="en-GB" dirty="0"/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6ABD46-9D66-4E87-86AA-6238F364CDE8}"/>
              </a:ext>
            </a:extLst>
          </p:cNvPr>
          <p:cNvSpPr/>
          <p:nvPr/>
        </p:nvSpPr>
        <p:spPr>
          <a:xfrm>
            <a:off x="3239979" y="5135736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099C91-11C4-4FC7-B5EF-9C71B2E5F239}"/>
              </a:ext>
            </a:extLst>
          </p:cNvPr>
          <p:cNvSpPr/>
          <p:nvPr/>
        </p:nvSpPr>
        <p:spPr>
          <a:xfrm>
            <a:off x="4392079" y="5144379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C14171-F2B8-4172-B2BE-F2B1CDD36DE7}"/>
              </a:ext>
            </a:extLst>
          </p:cNvPr>
          <p:cNvSpPr/>
          <p:nvPr/>
        </p:nvSpPr>
        <p:spPr>
          <a:xfrm>
            <a:off x="8601755" y="4778444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6.6%</a:t>
            </a:r>
            <a:r>
              <a:rPr lang="en-GB"/>
              <a:t> 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6E74B5-2E78-4574-B453-D2A18FEA754C}"/>
              </a:ext>
            </a:extLst>
          </p:cNvPr>
          <p:cNvSpPr/>
          <p:nvPr/>
        </p:nvSpPr>
        <p:spPr>
          <a:xfrm>
            <a:off x="9987022" y="4778444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4.2%</a:t>
            </a:r>
            <a:r>
              <a:rPr lang="en-GB" dirty="0"/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F76772-85DA-4B53-ADBD-E1379C9D7059}"/>
              </a:ext>
            </a:extLst>
          </p:cNvPr>
          <p:cNvSpPr/>
          <p:nvPr/>
        </p:nvSpPr>
        <p:spPr>
          <a:xfrm>
            <a:off x="8601755" y="5145411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7.7%</a:t>
            </a:r>
            <a:r>
              <a:rPr lang="en-GB" dirty="0"/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C420E2-38CE-4A85-A5A8-2DC1071A707A}"/>
              </a:ext>
            </a:extLst>
          </p:cNvPr>
          <p:cNvSpPr/>
          <p:nvPr/>
        </p:nvSpPr>
        <p:spPr>
          <a:xfrm>
            <a:off x="9997909" y="5152699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7.3%</a:t>
            </a:r>
            <a:r>
              <a:rPr lang="en-GB" dirty="0"/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C0F743-ECA6-4565-A6AB-9E96009CA388}"/>
              </a:ext>
            </a:extLst>
          </p:cNvPr>
          <p:cNvSpPr txBox="1"/>
          <p:nvPr/>
        </p:nvSpPr>
        <p:spPr>
          <a:xfrm>
            <a:off x="-71253" y="-57592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 1</a:t>
            </a:r>
          </a:p>
        </p:txBody>
      </p:sp>
    </p:spTree>
    <p:extLst>
      <p:ext uri="{BB962C8B-B14F-4D97-AF65-F5344CB8AC3E}">
        <p14:creationId xmlns:p14="http://schemas.microsoft.com/office/powerpoint/2010/main" val="79706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ying, plane, airplane, water&#10;&#10;Description automatically generated">
            <a:extLst>
              <a:ext uri="{FF2B5EF4-FFF2-40B4-BE49-F238E27FC236}">
                <a16:creationId xmlns:a16="http://schemas.microsoft.com/office/drawing/2014/main" id="{D35F45A9-B9A5-4DFC-B0C3-906EFE56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26905" r="20087" b="26398"/>
          <a:stretch/>
        </p:blipFill>
        <p:spPr>
          <a:xfrm>
            <a:off x="1855151" y="1677629"/>
            <a:ext cx="5786760" cy="3103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A9C022-3C1D-4FD4-B964-6C35E4A84D66}"/>
              </a:ext>
            </a:extLst>
          </p:cNvPr>
          <p:cNvSpPr txBox="1"/>
          <p:nvPr/>
        </p:nvSpPr>
        <p:spPr>
          <a:xfrm>
            <a:off x="3076941" y="608073"/>
            <a:ext cx="13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D23C2-00E3-48CE-8606-0CA38A990811}"/>
              </a:ext>
            </a:extLst>
          </p:cNvPr>
          <p:cNvSpPr txBox="1"/>
          <p:nvPr/>
        </p:nvSpPr>
        <p:spPr>
          <a:xfrm>
            <a:off x="4828017" y="60807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1A775-D672-4832-81B4-50E67A9CDDAA}"/>
              </a:ext>
            </a:extLst>
          </p:cNvPr>
          <p:cNvCxnSpPr/>
          <p:nvPr/>
        </p:nvCxnSpPr>
        <p:spPr>
          <a:xfrm>
            <a:off x="2473437" y="977405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8AB4D7-8E5F-410C-AB3C-3F7085B56286}"/>
              </a:ext>
            </a:extLst>
          </p:cNvPr>
          <p:cNvCxnSpPr/>
          <p:nvPr/>
        </p:nvCxnSpPr>
        <p:spPr>
          <a:xfrm>
            <a:off x="4728957" y="977405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08B30-51CC-452C-9DC8-F4CD0E73DCFF}"/>
              </a:ext>
            </a:extLst>
          </p:cNvPr>
          <p:cNvCxnSpPr>
            <a:cxnSpLocks/>
          </p:cNvCxnSpPr>
          <p:nvPr/>
        </p:nvCxnSpPr>
        <p:spPr>
          <a:xfrm>
            <a:off x="2473437" y="1340117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DEADFD-C70B-4EB1-843F-0E32D9C99AB2}"/>
              </a:ext>
            </a:extLst>
          </p:cNvPr>
          <p:cNvCxnSpPr>
            <a:cxnSpLocks/>
          </p:cNvCxnSpPr>
          <p:nvPr/>
        </p:nvCxnSpPr>
        <p:spPr>
          <a:xfrm>
            <a:off x="3639094" y="1340117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618496-E256-44DB-B1A8-6F3C8DC5CA08}"/>
              </a:ext>
            </a:extLst>
          </p:cNvPr>
          <p:cNvCxnSpPr>
            <a:cxnSpLocks/>
          </p:cNvCxnSpPr>
          <p:nvPr/>
        </p:nvCxnSpPr>
        <p:spPr>
          <a:xfrm>
            <a:off x="4798528" y="1340117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6262B4-8D21-4A1F-8C7A-A21F8B1E0479}"/>
              </a:ext>
            </a:extLst>
          </p:cNvPr>
          <p:cNvCxnSpPr>
            <a:cxnSpLocks/>
          </p:cNvCxnSpPr>
          <p:nvPr/>
        </p:nvCxnSpPr>
        <p:spPr>
          <a:xfrm>
            <a:off x="5926821" y="1340117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D190DB-3D4F-4A9A-82E1-A718139704AD}"/>
              </a:ext>
            </a:extLst>
          </p:cNvPr>
          <p:cNvSpPr txBox="1"/>
          <p:nvPr/>
        </p:nvSpPr>
        <p:spPr>
          <a:xfrm>
            <a:off x="2653269" y="995693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35975-1C9E-4E6D-B7CD-BF060DE3BF3D}"/>
              </a:ext>
            </a:extLst>
          </p:cNvPr>
          <p:cNvSpPr txBox="1"/>
          <p:nvPr/>
        </p:nvSpPr>
        <p:spPr>
          <a:xfrm>
            <a:off x="4940356" y="1004051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4A18F6-A7B4-4622-9A89-46E06A1AC8B3}"/>
              </a:ext>
            </a:extLst>
          </p:cNvPr>
          <p:cNvSpPr txBox="1"/>
          <p:nvPr/>
        </p:nvSpPr>
        <p:spPr>
          <a:xfrm>
            <a:off x="3803889" y="98324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BAF7F3-12AC-403D-8C41-B4AF04F1C066}"/>
              </a:ext>
            </a:extLst>
          </p:cNvPr>
          <p:cNvSpPr txBox="1"/>
          <p:nvPr/>
        </p:nvSpPr>
        <p:spPr>
          <a:xfrm>
            <a:off x="6078022" y="979191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AFC213-A443-4CDC-B768-A617E7CFAC5F}"/>
              </a:ext>
            </a:extLst>
          </p:cNvPr>
          <p:cNvSpPr txBox="1"/>
          <p:nvPr/>
        </p:nvSpPr>
        <p:spPr>
          <a:xfrm>
            <a:off x="5572158" y="6467375"/>
            <a:ext cx="13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24,000 RPM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CFC4AA-F620-403F-A655-75671CF73863}"/>
              </a:ext>
            </a:extLst>
          </p:cNvPr>
          <p:cNvSpPr txBox="1"/>
          <p:nvPr/>
        </p:nvSpPr>
        <p:spPr>
          <a:xfrm>
            <a:off x="1011249" y="4782491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E52D1-3963-4A84-8078-189DB64C3E9C}"/>
              </a:ext>
            </a:extLst>
          </p:cNvPr>
          <p:cNvSpPr txBox="1"/>
          <p:nvPr/>
        </p:nvSpPr>
        <p:spPr>
          <a:xfrm>
            <a:off x="968669" y="5243245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45487F-598C-40F1-B6B6-5D8B4E9EBD8B}"/>
              </a:ext>
            </a:extLst>
          </p:cNvPr>
          <p:cNvSpPr/>
          <p:nvPr/>
        </p:nvSpPr>
        <p:spPr>
          <a:xfrm>
            <a:off x="2893373" y="4750372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2.4%</a:t>
            </a:r>
            <a:r>
              <a:rPr lang="en-GB" dirty="0"/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CFC8F8-1A14-4E16-81A4-ECEFD57F4F32}"/>
              </a:ext>
            </a:extLst>
          </p:cNvPr>
          <p:cNvSpPr/>
          <p:nvPr/>
        </p:nvSpPr>
        <p:spPr>
          <a:xfrm>
            <a:off x="4199650" y="4750372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4.3%</a:t>
            </a:r>
            <a:r>
              <a:rPr lang="en-GB" dirty="0"/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F23DAD-3332-4C6C-BC42-C4F6964D1FBC}"/>
              </a:ext>
            </a:extLst>
          </p:cNvPr>
          <p:cNvSpPr/>
          <p:nvPr/>
        </p:nvSpPr>
        <p:spPr>
          <a:xfrm>
            <a:off x="5289719" y="4781545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1.5%</a:t>
            </a:r>
            <a:r>
              <a:rPr lang="en-GB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A998CB-B1CB-45BB-A85B-B763F89A716E}"/>
              </a:ext>
            </a:extLst>
          </p:cNvPr>
          <p:cNvSpPr/>
          <p:nvPr/>
        </p:nvSpPr>
        <p:spPr>
          <a:xfrm>
            <a:off x="6556030" y="4781545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2.5%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21DF39-C372-4086-8C7C-F92721BC0541}"/>
              </a:ext>
            </a:extLst>
          </p:cNvPr>
          <p:cNvSpPr/>
          <p:nvPr/>
        </p:nvSpPr>
        <p:spPr>
          <a:xfrm>
            <a:off x="5275488" y="5220162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9.4% 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5F8F55-4F4C-4176-AF8F-77D3C4A2CAB3}"/>
              </a:ext>
            </a:extLst>
          </p:cNvPr>
          <p:cNvSpPr/>
          <p:nvPr/>
        </p:nvSpPr>
        <p:spPr>
          <a:xfrm>
            <a:off x="6551965" y="5182722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11.7% 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0F5AAE-DE49-4BE2-9590-1292F10525A5}"/>
              </a:ext>
            </a:extLst>
          </p:cNvPr>
          <p:cNvSpPr/>
          <p:nvPr/>
        </p:nvSpPr>
        <p:spPr>
          <a:xfrm>
            <a:off x="3051105" y="5182722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A89292-37B6-4AB8-9D75-8C2B5D2840CC}"/>
              </a:ext>
            </a:extLst>
          </p:cNvPr>
          <p:cNvSpPr/>
          <p:nvPr/>
        </p:nvSpPr>
        <p:spPr>
          <a:xfrm>
            <a:off x="4392366" y="5118672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C718E2-245D-4728-B0EC-F12363743B71}"/>
              </a:ext>
            </a:extLst>
          </p:cNvPr>
          <p:cNvSpPr txBox="1"/>
          <p:nvPr/>
        </p:nvSpPr>
        <p:spPr>
          <a:xfrm>
            <a:off x="2623963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272E90-D179-419F-8409-68BB19AECAF7}"/>
              </a:ext>
            </a:extLst>
          </p:cNvPr>
          <p:cNvSpPr txBox="1"/>
          <p:nvPr/>
        </p:nvSpPr>
        <p:spPr>
          <a:xfrm>
            <a:off x="3817255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572B39-6366-4BD4-A7EE-AA15085117D9}"/>
              </a:ext>
            </a:extLst>
          </p:cNvPr>
          <p:cNvSpPr txBox="1"/>
          <p:nvPr/>
        </p:nvSpPr>
        <p:spPr>
          <a:xfrm>
            <a:off x="4855099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170412-53B2-48C2-A933-386989E05281}"/>
              </a:ext>
            </a:extLst>
          </p:cNvPr>
          <p:cNvSpPr txBox="1"/>
          <p:nvPr/>
        </p:nvSpPr>
        <p:spPr>
          <a:xfrm>
            <a:off x="6075406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860A43-0DF1-408A-8D6F-2DFE87DF488A}"/>
              </a:ext>
            </a:extLst>
          </p:cNvPr>
          <p:cNvSpPr txBox="1"/>
          <p:nvPr/>
        </p:nvSpPr>
        <p:spPr>
          <a:xfrm>
            <a:off x="3243260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B7B17A-95F7-479F-8D1E-33E2706D28C5}"/>
              </a:ext>
            </a:extLst>
          </p:cNvPr>
          <p:cNvSpPr txBox="1"/>
          <p:nvPr/>
        </p:nvSpPr>
        <p:spPr>
          <a:xfrm>
            <a:off x="4347957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381344-5D25-4ACA-8ABC-C160AEA04891}"/>
              </a:ext>
            </a:extLst>
          </p:cNvPr>
          <p:cNvSpPr txBox="1"/>
          <p:nvPr/>
        </p:nvSpPr>
        <p:spPr>
          <a:xfrm>
            <a:off x="5440065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D1FBB9-6371-4CD4-9B71-44BE798A46D3}"/>
              </a:ext>
            </a:extLst>
          </p:cNvPr>
          <p:cNvSpPr txBox="1"/>
          <p:nvPr/>
        </p:nvSpPr>
        <p:spPr>
          <a:xfrm>
            <a:off x="6602827" y="133506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pic>
        <p:nvPicPr>
          <p:cNvPr id="47" name="Picture 46" descr="A picture containing water, photo, sitting, small&#10;&#10;Description automatically generated">
            <a:extLst>
              <a:ext uri="{FF2B5EF4-FFF2-40B4-BE49-F238E27FC236}">
                <a16:creationId xmlns:a16="http://schemas.microsoft.com/office/drawing/2014/main" id="{609FD5BD-E33E-4704-99DF-F09CDB992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33560" r="54214" b="15498"/>
          <a:stretch/>
        </p:blipFill>
        <p:spPr>
          <a:xfrm>
            <a:off x="7943513" y="1704394"/>
            <a:ext cx="2577186" cy="301942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2669E9-2386-45E0-B635-DA8E524391CB}"/>
              </a:ext>
            </a:extLst>
          </p:cNvPr>
          <p:cNvSpPr txBox="1"/>
          <p:nvPr/>
        </p:nvSpPr>
        <p:spPr>
          <a:xfrm>
            <a:off x="8358276" y="795492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3.5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C3BFB0-DB46-49C0-A490-72C6FD492E42}"/>
              </a:ext>
            </a:extLst>
          </p:cNvPr>
          <p:cNvCxnSpPr/>
          <p:nvPr/>
        </p:nvCxnSpPr>
        <p:spPr>
          <a:xfrm>
            <a:off x="8160156" y="1185898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52B1DA8-4F68-4950-92D9-0A914AB27E5A}"/>
              </a:ext>
            </a:extLst>
          </p:cNvPr>
          <p:cNvCxnSpPr>
            <a:cxnSpLocks/>
          </p:cNvCxnSpPr>
          <p:nvPr/>
        </p:nvCxnSpPr>
        <p:spPr>
          <a:xfrm>
            <a:off x="8229727" y="1548610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D41C06-C300-4F9E-AA8C-CC5FACC59BB9}"/>
              </a:ext>
            </a:extLst>
          </p:cNvPr>
          <p:cNvCxnSpPr>
            <a:cxnSpLocks/>
          </p:cNvCxnSpPr>
          <p:nvPr/>
        </p:nvCxnSpPr>
        <p:spPr>
          <a:xfrm>
            <a:off x="9453346" y="1551779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39FECB1-6AC3-445B-A36F-D01DD695A04D}"/>
              </a:ext>
            </a:extLst>
          </p:cNvPr>
          <p:cNvSpPr txBox="1"/>
          <p:nvPr/>
        </p:nvSpPr>
        <p:spPr>
          <a:xfrm>
            <a:off x="8371555" y="1212544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FC9BBA-4006-4873-B154-E6FAB64D5FA6}"/>
              </a:ext>
            </a:extLst>
          </p:cNvPr>
          <p:cNvSpPr txBox="1"/>
          <p:nvPr/>
        </p:nvSpPr>
        <p:spPr>
          <a:xfrm>
            <a:off x="9604547" y="1190853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F8615F-D3D7-4B9C-9D1A-A244AAD43D3F}"/>
              </a:ext>
            </a:extLst>
          </p:cNvPr>
          <p:cNvSpPr/>
          <p:nvPr/>
        </p:nvSpPr>
        <p:spPr>
          <a:xfrm>
            <a:off x="8830214" y="4750372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7.1%</a:t>
            </a:r>
            <a:r>
              <a:rPr lang="en-GB" dirty="0"/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0EAB3BA-9407-4CCB-BE22-CEF6499BD561}"/>
              </a:ext>
            </a:extLst>
          </p:cNvPr>
          <p:cNvSpPr/>
          <p:nvPr/>
        </p:nvSpPr>
        <p:spPr>
          <a:xfrm>
            <a:off x="9987022" y="4781545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3.9%</a:t>
            </a:r>
            <a:r>
              <a:rPr lang="en-GB" dirty="0"/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9E4E896-A3E2-4CEE-BA29-3072785864B7}"/>
              </a:ext>
            </a:extLst>
          </p:cNvPr>
          <p:cNvSpPr/>
          <p:nvPr/>
        </p:nvSpPr>
        <p:spPr>
          <a:xfrm>
            <a:off x="8791747" y="5118672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11.1%</a:t>
            </a:r>
            <a:r>
              <a:rPr lang="en-GB" dirty="0"/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73ADE5-5D95-4721-8687-66C2FC12E0DE}"/>
              </a:ext>
            </a:extLst>
          </p:cNvPr>
          <p:cNvSpPr/>
          <p:nvPr/>
        </p:nvSpPr>
        <p:spPr>
          <a:xfrm>
            <a:off x="10058058" y="5118672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6.1%</a:t>
            </a:r>
            <a:r>
              <a:rPr lang="en-GB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F7B9A-9935-4385-A459-C70C67B14402}"/>
              </a:ext>
            </a:extLst>
          </p:cNvPr>
          <p:cNvSpPr txBox="1"/>
          <p:nvPr/>
        </p:nvSpPr>
        <p:spPr>
          <a:xfrm>
            <a:off x="-71253" y="-57592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 2</a:t>
            </a:r>
          </a:p>
        </p:txBody>
      </p:sp>
    </p:spTree>
    <p:extLst>
      <p:ext uri="{BB962C8B-B14F-4D97-AF65-F5344CB8AC3E}">
        <p14:creationId xmlns:p14="http://schemas.microsoft.com/office/powerpoint/2010/main" val="2968941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Widescreen</PresentationFormat>
  <Paragraphs>58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Schlimpert (JIC)</dc:creator>
  <cp:lastModifiedBy>Susan Schlimpert (JIC)</cp:lastModifiedBy>
  <cp:revision>1</cp:revision>
  <dcterms:created xsi:type="dcterms:W3CDTF">2021-01-12T19:41:22Z</dcterms:created>
  <dcterms:modified xsi:type="dcterms:W3CDTF">2021-01-12T19:41:40Z</dcterms:modified>
</cp:coreProperties>
</file>