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89" d="100"/>
          <a:sy n="89" d="100"/>
        </p:scale>
        <p:origin x="3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6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4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5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7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1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1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2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1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4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6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7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4D205-CDC2-0D43-8BF1-DF8D45189898}" type="datetimeFigureOut">
              <a:rPr lang="en-US" smtClean="0"/>
              <a:t>12/15/20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D5E8A-7E06-B644-A9EE-01B36C112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8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able, plate, indoor, food&#10;&#10;Description automatically generated">
            <a:extLst>
              <a:ext uri="{FF2B5EF4-FFF2-40B4-BE49-F238E27FC236}">
                <a16:creationId xmlns:a16="http://schemas.microsoft.com/office/drawing/2014/main" id="{108563CA-76E3-614D-B6EC-FDEC11E27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9" y="2210837"/>
            <a:ext cx="1997204" cy="1782655"/>
          </a:xfrm>
          <a:prstGeom prst="rect">
            <a:avLst/>
          </a:prstGeom>
        </p:spPr>
      </p:pic>
      <p:pic>
        <p:nvPicPr>
          <p:cNvPr id="8" name="Picture 7" descr="A picture containing table, food, plate, sitting&#10;&#10;Description automatically generated">
            <a:extLst>
              <a:ext uri="{FF2B5EF4-FFF2-40B4-BE49-F238E27FC236}">
                <a16:creationId xmlns:a16="http://schemas.microsoft.com/office/drawing/2014/main" id="{5A79D98C-CDFF-4A48-9DC1-E614A8728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8" y="4220518"/>
            <a:ext cx="1970437" cy="1702732"/>
          </a:xfrm>
          <a:prstGeom prst="rect">
            <a:avLst/>
          </a:prstGeom>
        </p:spPr>
      </p:pic>
      <p:pic>
        <p:nvPicPr>
          <p:cNvPr id="9" name="Picture 8" descr="A picture containing photo, table, sitting, holding&#10;&#10;Description automatically generated">
            <a:extLst>
              <a:ext uri="{FF2B5EF4-FFF2-40B4-BE49-F238E27FC236}">
                <a16:creationId xmlns:a16="http://schemas.microsoft.com/office/drawing/2014/main" id="{F27CC577-4E78-B14F-A8A3-A9BD2070B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18" y="6201717"/>
            <a:ext cx="1999591" cy="1782655"/>
          </a:xfrm>
          <a:prstGeom prst="rect">
            <a:avLst/>
          </a:prstGeom>
        </p:spPr>
      </p:pic>
      <p:pic>
        <p:nvPicPr>
          <p:cNvPr id="10" name="Picture 9" descr="A picture containing object, table, sitting, light&#10;&#10;Description automatically generated">
            <a:extLst>
              <a:ext uri="{FF2B5EF4-FFF2-40B4-BE49-F238E27FC236}">
                <a16:creationId xmlns:a16="http://schemas.microsoft.com/office/drawing/2014/main" id="{7207F3E0-9960-1F43-9B01-87EC10367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5666" y="2210838"/>
            <a:ext cx="1997204" cy="1779908"/>
          </a:xfrm>
          <a:prstGeom prst="rect">
            <a:avLst/>
          </a:prstGeom>
        </p:spPr>
      </p:pic>
      <p:pic>
        <p:nvPicPr>
          <p:cNvPr id="11" name="Picture 10" descr="A picture containing photo, table, plate, sitting&#10;&#10;Description automatically generated">
            <a:extLst>
              <a:ext uri="{FF2B5EF4-FFF2-40B4-BE49-F238E27FC236}">
                <a16:creationId xmlns:a16="http://schemas.microsoft.com/office/drawing/2014/main" id="{6998A842-4503-8F4D-9083-B7D09C3BD9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7793" y="4221606"/>
            <a:ext cx="1984382" cy="1701786"/>
          </a:xfrm>
          <a:prstGeom prst="rect">
            <a:avLst/>
          </a:prstGeom>
        </p:spPr>
      </p:pic>
      <p:pic>
        <p:nvPicPr>
          <p:cNvPr id="12" name="Picture 11" descr="A picture containing plate, table, light, sitting&#10;&#10;Description automatically generated">
            <a:extLst>
              <a:ext uri="{FF2B5EF4-FFF2-40B4-BE49-F238E27FC236}">
                <a16:creationId xmlns:a16="http://schemas.microsoft.com/office/drawing/2014/main" id="{9BD74399-017D-6A43-BF65-5021057A24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5666" y="6201718"/>
            <a:ext cx="1997203" cy="1779908"/>
          </a:xfrm>
          <a:prstGeom prst="rect">
            <a:avLst/>
          </a:prstGeom>
        </p:spPr>
      </p:pic>
      <p:pic>
        <p:nvPicPr>
          <p:cNvPr id="13" name="Picture 12" descr="A picture containing table, sitting, photo, hand&#10;&#10;Description automatically generated">
            <a:extLst>
              <a:ext uri="{FF2B5EF4-FFF2-40B4-BE49-F238E27FC236}">
                <a16:creationId xmlns:a16="http://schemas.microsoft.com/office/drawing/2014/main" id="{77E4E571-43CF-5548-81B2-5B01F8FF73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3066" y="2210837"/>
            <a:ext cx="2165951" cy="1791075"/>
          </a:xfrm>
          <a:prstGeom prst="rect">
            <a:avLst/>
          </a:prstGeom>
        </p:spPr>
      </p:pic>
      <p:pic>
        <p:nvPicPr>
          <p:cNvPr id="14" name="Picture 13" descr="A picture containing table, indoor, sitting, plate&#10;&#10;Description automatically generated">
            <a:extLst>
              <a:ext uri="{FF2B5EF4-FFF2-40B4-BE49-F238E27FC236}">
                <a16:creationId xmlns:a16="http://schemas.microsoft.com/office/drawing/2014/main" id="{DFE14303-2DDD-5849-9BF5-38774CD330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3066" y="4220518"/>
            <a:ext cx="2165951" cy="1701786"/>
          </a:xfrm>
          <a:prstGeom prst="rect">
            <a:avLst/>
          </a:prstGeom>
        </p:spPr>
      </p:pic>
      <p:pic>
        <p:nvPicPr>
          <p:cNvPr id="15" name="Picture 14" descr="A picture containing plate, table, food, indoor&#10;&#10;Description automatically generated">
            <a:extLst>
              <a:ext uri="{FF2B5EF4-FFF2-40B4-BE49-F238E27FC236}">
                <a16:creationId xmlns:a16="http://schemas.microsoft.com/office/drawing/2014/main" id="{79A9C193-DC35-F847-8C16-482E655311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43066" y="6190937"/>
            <a:ext cx="2165952" cy="17799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57850A1-9262-1543-A0C4-43D34CEC62A7}"/>
              </a:ext>
            </a:extLst>
          </p:cNvPr>
          <p:cNvSpPr txBox="1"/>
          <p:nvPr/>
        </p:nvSpPr>
        <p:spPr>
          <a:xfrm>
            <a:off x="64289" y="1701678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20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(upon admission to the ICU)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43FBB2-2D4E-F44F-9879-0C1C7CFD57A8}"/>
              </a:ext>
            </a:extLst>
          </p:cNvPr>
          <p:cNvSpPr txBox="1"/>
          <p:nvPr/>
        </p:nvSpPr>
        <p:spPr>
          <a:xfrm>
            <a:off x="2205505" y="1701678"/>
            <a:ext cx="2119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28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(upon diagnosis of first VAP)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9FDF49-7FAE-AC47-B204-7F2246D46AD6}"/>
              </a:ext>
            </a:extLst>
          </p:cNvPr>
          <p:cNvSpPr txBox="1"/>
          <p:nvPr/>
        </p:nvSpPr>
        <p:spPr>
          <a:xfrm>
            <a:off x="4495051" y="1701678"/>
            <a:ext cx="233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40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(between first and second VAP)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FD16E1-15B8-F54B-A0BA-7A08B1F41D95}"/>
              </a:ext>
            </a:extLst>
          </p:cNvPr>
          <p:cNvSpPr txBox="1"/>
          <p:nvPr/>
        </p:nvSpPr>
        <p:spPr>
          <a:xfrm>
            <a:off x="163547" y="654161"/>
            <a:ext cx="1624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1 supplement 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01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515</TotalTime>
  <Words>32</Words>
  <Application>Microsoft Macintosh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Massey</dc:creator>
  <cp:lastModifiedBy>Ruth Massey</cp:lastModifiedBy>
  <cp:revision>3</cp:revision>
  <dcterms:created xsi:type="dcterms:W3CDTF">2020-12-09T07:15:48Z</dcterms:created>
  <dcterms:modified xsi:type="dcterms:W3CDTF">2020-12-15T10:40:34Z</dcterms:modified>
</cp:coreProperties>
</file>