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notesMasterIdLst>
    <p:notesMasterId r:id="rId6"/>
  </p:notesMasterIdLst>
  <p:sldIdLst>
    <p:sldId id="258" r:id="rId5"/>
  </p:sldIdLst>
  <p:sldSz cx="7099300" cy="99441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03"/>
    <p:restoredTop sz="83265"/>
  </p:normalViewPr>
  <p:slideViewPr>
    <p:cSldViewPr snapToGrid="0">
      <p:cViewPr varScale="1">
        <p:scale>
          <a:sx n="73" d="100"/>
          <a:sy n="73" d="100"/>
        </p:scale>
        <p:origin x="392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EA6E88-D6FA-6747-AA83-EF3A31BFF16F}" type="datetimeFigureOut">
              <a:rPr lang="en-US" smtClean="0"/>
              <a:t>12/15/20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27275" y="1143000"/>
            <a:ext cx="22034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17D407-D63D-954F-B238-B1E906F09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3088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27275" y="1143000"/>
            <a:ext cx="220345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17D407-D63D-954F-B238-B1E906F09CD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2693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2448" y="1627426"/>
            <a:ext cx="6034405" cy="3462020"/>
          </a:xfrm>
        </p:spPr>
        <p:txBody>
          <a:bodyPr anchor="b"/>
          <a:lstStyle>
            <a:lvl1pPr algn="ctr">
              <a:defRPr sz="465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7413" y="5222955"/>
            <a:ext cx="5324475" cy="2400855"/>
          </a:xfrm>
        </p:spPr>
        <p:txBody>
          <a:bodyPr/>
          <a:lstStyle>
            <a:lvl1pPr marL="0" indent="0" algn="ctr">
              <a:buNone/>
              <a:defRPr sz="1863"/>
            </a:lvl1pPr>
            <a:lvl2pPr marL="354970" indent="0" algn="ctr">
              <a:buNone/>
              <a:defRPr sz="1553"/>
            </a:lvl2pPr>
            <a:lvl3pPr marL="709940" indent="0" algn="ctr">
              <a:buNone/>
              <a:defRPr sz="1398"/>
            </a:lvl3pPr>
            <a:lvl4pPr marL="1064910" indent="0" algn="ctr">
              <a:buNone/>
              <a:defRPr sz="1242"/>
            </a:lvl4pPr>
            <a:lvl5pPr marL="1419880" indent="0" algn="ctr">
              <a:buNone/>
              <a:defRPr sz="1242"/>
            </a:lvl5pPr>
            <a:lvl6pPr marL="1774850" indent="0" algn="ctr">
              <a:buNone/>
              <a:defRPr sz="1242"/>
            </a:lvl6pPr>
            <a:lvl7pPr marL="2129820" indent="0" algn="ctr">
              <a:buNone/>
              <a:defRPr sz="1242"/>
            </a:lvl7pPr>
            <a:lvl8pPr marL="2484791" indent="0" algn="ctr">
              <a:buNone/>
              <a:defRPr sz="1242"/>
            </a:lvl8pPr>
            <a:lvl9pPr marL="2839761" indent="0" algn="ctr">
              <a:buNone/>
              <a:defRPr sz="124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6ACBB-DE5C-AA45-99C1-D1182940C42C}" type="datetimeFigureOut">
              <a:rPr lang="en-US" smtClean="0"/>
              <a:t>12/15/20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8FC8-94C4-0C41-AA05-51DBCE3BF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24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6ACBB-DE5C-AA45-99C1-D1182940C42C}" type="datetimeFigureOut">
              <a:rPr lang="en-US" smtClean="0"/>
              <a:t>12/15/20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8FC8-94C4-0C41-AA05-51DBCE3BF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079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80437" y="529431"/>
            <a:ext cx="1530787" cy="842716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8077" y="529431"/>
            <a:ext cx="4503618" cy="842716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6ACBB-DE5C-AA45-99C1-D1182940C42C}" type="datetimeFigureOut">
              <a:rPr lang="en-US" smtClean="0"/>
              <a:t>12/15/20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8FC8-94C4-0C41-AA05-51DBCE3BF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036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6ACBB-DE5C-AA45-99C1-D1182940C42C}" type="datetimeFigureOut">
              <a:rPr lang="en-US" smtClean="0"/>
              <a:t>12/15/20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8FC8-94C4-0C41-AA05-51DBCE3BF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259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380" y="2479122"/>
            <a:ext cx="6123146" cy="4136469"/>
          </a:xfrm>
        </p:spPr>
        <p:txBody>
          <a:bodyPr anchor="b"/>
          <a:lstStyle>
            <a:lvl1pPr>
              <a:defRPr sz="465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4380" y="6654724"/>
            <a:ext cx="6123146" cy="2175271"/>
          </a:xfrm>
        </p:spPr>
        <p:txBody>
          <a:bodyPr/>
          <a:lstStyle>
            <a:lvl1pPr marL="0" indent="0">
              <a:buNone/>
              <a:defRPr sz="1863">
                <a:solidFill>
                  <a:schemeClr val="tx1"/>
                </a:solidFill>
              </a:defRPr>
            </a:lvl1pPr>
            <a:lvl2pPr marL="354970" indent="0">
              <a:buNone/>
              <a:defRPr sz="1553">
                <a:solidFill>
                  <a:schemeClr val="tx1">
                    <a:tint val="75000"/>
                  </a:schemeClr>
                </a:solidFill>
              </a:defRPr>
            </a:lvl2pPr>
            <a:lvl3pPr marL="709940" indent="0">
              <a:buNone/>
              <a:defRPr sz="1398">
                <a:solidFill>
                  <a:schemeClr val="tx1">
                    <a:tint val="75000"/>
                  </a:schemeClr>
                </a:solidFill>
              </a:defRPr>
            </a:lvl3pPr>
            <a:lvl4pPr marL="1064910" indent="0">
              <a:buNone/>
              <a:defRPr sz="1242">
                <a:solidFill>
                  <a:schemeClr val="tx1">
                    <a:tint val="75000"/>
                  </a:schemeClr>
                </a:solidFill>
              </a:defRPr>
            </a:lvl4pPr>
            <a:lvl5pPr marL="1419880" indent="0">
              <a:buNone/>
              <a:defRPr sz="1242">
                <a:solidFill>
                  <a:schemeClr val="tx1">
                    <a:tint val="75000"/>
                  </a:schemeClr>
                </a:solidFill>
              </a:defRPr>
            </a:lvl5pPr>
            <a:lvl6pPr marL="1774850" indent="0">
              <a:buNone/>
              <a:defRPr sz="1242">
                <a:solidFill>
                  <a:schemeClr val="tx1">
                    <a:tint val="75000"/>
                  </a:schemeClr>
                </a:solidFill>
              </a:defRPr>
            </a:lvl6pPr>
            <a:lvl7pPr marL="2129820" indent="0">
              <a:buNone/>
              <a:defRPr sz="1242">
                <a:solidFill>
                  <a:schemeClr val="tx1">
                    <a:tint val="75000"/>
                  </a:schemeClr>
                </a:solidFill>
              </a:defRPr>
            </a:lvl7pPr>
            <a:lvl8pPr marL="2484791" indent="0">
              <a:buNone/>
              <a:defRPr sz="1242">
                <a:solidFill>
                  <a:schemeClr val="tx1">
                    <a:tint val="75000"/>
                  </a:schemeClr>
                </a:solidFill>
              </a:defRPr>
            </a:lvl8pPr>
            <a:lvl9pPr marL="2839761" indent="0">
              <a:buNone/>
              <a:defRPr sz="124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6ACBB-DE5C-AA45-99C1-D1182940C42C}" type="datetimeFigureOut">
              <a:rPr lang="en-US" smtClean="0"/>
              <a:t>12/15/20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8FC8-94C4-0C41-AA05-51DBCE3BF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221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8077" y="2647156"/>
            <a:ext cx="3017203" cy="63094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94020" y="2647156"/>
            <a:ext cx="3017203" cy="63094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6ACBB-DE5C-AA45-99C1-D1182940C42C}" type="datetimeFigureOut">
              <a:rPr lang="en-US" smtClean="0"/>
              <a:t>12/15/20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8FC8-94C4-0C41-AA05-51DBCE3BF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259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002" y="529434"/>
            <a:ext cx="6123146" cy="192206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002" y="2437687"/>
            <a:ext cx="3003336" cy="1194672"/>
          </a:xfrm>
        </p:spPr>
        <p:txBody>
          <a:bodyPr anchor="b"/>
          <a:lstStyle>
            <a:lvl1pPr marL="0" indent="0">
              <a:buNone/>
              <a:defRPr sz="1863" b="1"/>
            </a:lvl1pPr>
            <a:lvl2pPr marL="354970" indent="0">
              <a:buNone/>
              <a:defRPr sz="1553" b="1"/>
            </a:lvl2pPr>
            <a:lvl3pPr marL="709940" indent="0">
              <a:buNone/>
              <a:defRPr sz="1398" b="1"/>
            </a:lvl3pPr>
            <a:lvl4pPr marL="1064910" indent="0">
              <a:buNone/>
              <a:defRPr sz="1242" b="1"/>
            </a:lvl4pPr>
            <a:lvl5pPr marL="1419880" indent="0">
              <a:buNone/>
              <a:defRPr sz="1242" b="1"/>
            </a:lvl5pPr>
            <a:lvl6pPr marL="1774850" indent="0">
              <a:buNone/>
              <a:defRPr sz="1242" b="1"/>
            </a:lvl6pPr>
            <a:lvl7pPr marL="2129820" indent="0">
              <a:buNone/>
              <a:defRPr sz="1242" b="1"/>
            </a:lvl7pPr>
            <a:lvl8pPr marL="2484791" indent="0">
              <a:buNone/>
              <a:defRPr sz="1242" b="1"/>
            </a:lvl8pPr>
            <a:lvl9pPr marL="2839761" indent="0">
              <a:buNone/>
              <a:defRPr sz="124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002" y="3632359"/>
            <a:ext cx="3003336" cy="53426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594021" y="2437687"/>
            <a:ext cx="3018127" cy="1194672"/>
          </a:xfrm>
        </p:spPr>
        <p:txBody>
          <a:bodyPr anchor="b"/>
          <a:lstStyle>
            <a:lvl1pPr marL="0" indent="0">
              <a:buNone/>
              <a:defRPr sz="1863" b="1"/>
            </a:lvl1pPr>
            <a:lvl2pPr marL="354970" indent="0">
              <a:buNone/>
              <a:defRPr sz="1553" b="1"/>
            </a:lvl2pPr>
            <a:lvl3pPr marL="709940" indent="0">
              <a:buNone/>
              <a:defRPr sz="1398" b="1"/>
            </a:lvl3pPr>
            <a:lvl4pPr marL="1064910" indent="0">
              <a:buNone/>
              <a:defRPr sz="1242" b="1"/>
            </a:lvl4pPr>
            <a:lvl5pPr marL="1419880" indent="0">
              <a:buNone/>
              <a:defRPr sz="1242" b="1"/>
            </a:lvl5pPr>
            <a:lvl6pPr marL="1774850" indent="0">
              <a:buNone/>
              <a:defRPr sz="1242" b="1"/>
            </a:lvl6pPr>
            <a:lvl7pPr marL="2129820" indent="0">
              <a:buNone/>
              <a:defRPr sz="1242" b="1"/>
            </a:lvl7pPr>
            <a:lvl8pPr marL="2484791" indent="0">
              <a:buNone/>
              <a:defRPr sz="1242" b="1"/>
            </a:lvl8pPr>
            <a:lvl9pPr marL="2839761" indent="0">
              <a:buNone/>
              <a:defRPr sz="124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594021" y="3632359"/>
            <a:ext cx="3018127" cy="53426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6ACBB-DE5C-AA45-99C1-D1182940C42C}" type="datetimeFigureOut">
              <a:rPr lang="en-US" smtClean="0"/>
              <a:t>12/15/20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8FC8-94C4-0C41-AA05-51DBCE3BF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149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6ACBB-DE5C-AA45-99C1-D1182940C42C}" type="datetimeFigureOut">
              <a:rPr lang="en-US" smtClean="0"/>
              <a:t>12/15/20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8FC8-94C4-0C41-AA05-51DBCE3BF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534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6ACBB-DE5C-AA45-99C1-D1182940C42C}" type="datetimeFigureOut">
              <a:rPr lang="en-US" smtClean="0"/>
              <a:t>12/15/20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8FC8-94C4-0C41-AA05-51DBCE3BF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910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002" y="662940"/>
            <a:ext cx="2289709" cy="2320290"/>
          </a:xfrm>
        </p:spPr>
        <p:txBody>
          <a:bodyPr anchor="b"/>
          <a:lstStyle>
            <a:lvl1pPr>
              <a:defRPr sz="248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8127" y="1431769"/>
            <a:ext cx="3594021" cy="7066756"/>
          </a:xfrm>
        </p:spPr>
        <p:txBody>
          <a:bodyPr/>
          <a:lstStyle>
            <a:lvl1pPr>
              <a:defRPr sz="2484"/>
            </a:lvl1pPr>
            <a:lvl2pPr>
              <a:defRPr sz="2174"/>
            </a:lvl2pPr>
            <a:lvl3pPr>
              <a:defRPr sz="1863"/>
            </a:lvl3pPr>
            <a:lvl4pPr>
              <a:defRPr sz="1553"/>
            </a:lvl4pPr>
            <a:lvl5pPr>
              <a:defRPr sz="1553"/>
            </a:lvl5pPr>
            <a:lvl6pPr>
              <a:defRPr sz="1553"/>
            </a:lvl6pPr>
            <a:lvl7pPr>
              <a:defRPr sz="1553"/>
            </a:lvl7pPr>
            <a:lvl8pPr>
              <a:defRPr sz="1553"/>
            </a:lvl8pPr>
            <a:lvl9pPr>
              <a:defRPr sz="155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9002" y="2983230"/>
            <a:ext cx="2289709" cy="5526803"/>
          </a:xfrm>
        </p:spPr>
        <p:txBody>
          <a:bodyPr/>
          <a:lstStyle>
            <a:lvl1pPr marL="0" indent="0">
              <a:buNone/>
              <a:defRPr sz="1242"/>
            </a:lvl1pPr>
            <a:lvl2pPr marL="354970" indent="0">
              <a:buNone/>
              <a:defRPr sz="1087"/>
            </a:lvl2pPr>
            <a:lvl3pPr marL="709940" indent="0">
              <a:buNone/>
              <a:defRPr sz="932"/>
            </a:lvl3pPr>
            <a:lvl4pPr marL="1064910" indent="0">
              <a:buNone/>
              <a:defRPr sz="776"/>
            </a:lvl4pPr>
            <a:lvl5pPr marL="1419880" indent="0">
              <a:buNone/>
              <a:defRPr sz="776"/>
            </a:lvl5pPr>
            <a:lvl6pPr marL="1774850" indent="0">
              <a:buNone/>
              <a:defRPr sz="776"/>
            </a:lvl6pPr>
            <a:lvl7pPr marL="2129820" indent="0">
              <a:buNone/>
              <a:defRPr sz="776"/>
            </a:lvl7pPr>
            <a:lvl8pPr marL="2484791" indent="0">
              <a:buNone/>
              <a:defRPr sz="776"/>
            </a:lvl8pPr>
            <a:lvl9pPr marL="2839761" indent="0">
              <a:buNone/>
              <a:defRPr sz="77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6ACBB-DE5C-AA45-99C1-D1182940C42C}" type="datetimeFigureOut">
              <a:rPr lang="en-US" smtClean="0"/>
              <a:t>12/15/20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8FC8-94C4-0C41-AA05-51DBCE3BF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695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002" y="662940"/>
            <a:ext cx="2289709" cy="2320290"/>
          </a:xfrm>
        </p:spPr>
        <p:txBody>
          <a:bodyPr anchor="b"/>
          <a:lstStyle>
            <a:lvl1pPr>
              <a:defRPr sz="248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018127" y="1431769"/>
            <a:ext cx="3594021" cy="7066756"/>
          </a:xfrm>
        </p:spPr>
        <p:txBody>
          <a:bodyPr anchor="t"/>
          <a:lstStyle>
            <a:lvl1pPr marL="0" indent="0">
              <a:buNone/>
              <a:defRPr sz="2484"/>
            </a:lvl1pPr>
            <a:lvl2pPr marL="354970" indent="0">
              <a:buNone/>
              <a:defRPr sz="2174"/>
            </a:lvl2pPr>
            <a:lvl3pPr marL="709940" indent="0">
              <a:buNone/>
              <a:defRPr sz="1863"/>
            </a:lvl3pPr>
            <a:lvl4pPr marL="1064910" indent="0">
              <a:buNone/>
              <a:defRPr sz="1553"/>
            </a:lvl4pPr>
            <a:lvl5pPr marL="1419880" indent="0">
              <a:buNone/>
              <a:defRPr sz="1553"/>
            </a:lvl5pPr>
            <a:lvl6pPr marL="1774850" indent="0">
              <a:buNone/>
              <a:defRPr sz="1553"/>
            </a:lvl6pPr>
            <a:lvl7pPr marL="2129820" indent="0">
              <a:buNone/>
              <a:defRPr sz="1553"/>
            </a:lvl7pPr>
            <a:lvl8pPr marL="2484791" indent="0">
              <a:buNone/>
              <a:defRPr sz="1553"/>
            </a:lvl8pPr>
            <a:lvl9pPr marL="2839761" indent="0">
              <a:buNone/>
              <a:defRPr sz="155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9002" y="2983230"/>
            <a:ext cx="2289709" cy="5526803"/>
          </a:xfrm>
        </p:spPr>
        <p:txBody>
          <a:bodyPr/>
          <a:lstStyle>
            <a:lvl1pPr marL="0" indent="0">
              <a:buNone/>
              <a:defRPr sz="1242"/>
            </a:lvl1pPr>
            <a:lvl2pPr marL="354970" indent="0">
              <a:buNone/>
              <a:defRPr sz="1087"/>
            </a:lvl2pPr>
            <a:lvl3pPr marL="709940" indent="0">
              <a:buNone/>
              <a:defRPr sz="932"/>
            </a:lvl3pPr>
            <a:lvl4pPr marL="1064910" indent="0">
              <a:buNone/>
              <a:defRPr sz="776"/>
            </a:lvl4pPr>
            <a:lvl5pPr marL="1419880" indent="0">
              <a:buNone/>
              <a:defRPr sz="776"/>
            </a:lvl5pPr>
            <a:lvl6pPr marL="1774850" indent="0">
              <a:buNone/>
              <a:defRPr sz="776"/>
            </a:lvl6pPr>
            <a:lvl7pPr marL="2129820" indent="0">
              <a:buNone/>
              <a:defRPr sz="776"/>
            </a:lvl7pPr>
            <a:lvl8pPr marL="2484791" indent="0">
              <a:buNone/>
              <a:defRPr sz="776"/>
            </a:lvl8pPr>
            <a:lvl9pPr marL="2839761" indent="0">
              <a:buNone/>
              <a:defRPr sz="77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6ACBB-DE5C-AA45-99C1-D1182940C42C}" type="datetimeFigureOut">
              <a:rPr lang="en-US" smtClean="0"/>
              <a:t>12/15/20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E8FC8-94C4-0C41-AA05-51DBCE3BF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756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8077" y="529434"/>
            <a:ext cx="6123146" cy="19220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8077" y="2647156"/>
            <a:ext cx="6123146" cy="6309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88077" y="9216710"/>
            <a:ext cx="1597343" cy="5294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D6ACBB-DE5C-AA45-99C1-D1182940C42C}" type="datetimeFigureOut">
              <a:rPr lang="en-US" smtClean="0"/>
              <a:t>12/15/20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51643" y="9216710"/>
            <a:ext cx="2396014" cy="5294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13880" y="9216710"/>
            <a:ext cx="1597343" cy="5294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AE8FC8-94C4-0C41-AA05-51DBCE3BF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762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09940" rtl="0" eaLnBrk="1" latinLnBrk="0" hangingPunct="1">
        <a:lnSpc>
          <a:spcPct val="90000"/>
        </a:lnSpc>
        <a:spcBef>
          <a:spcPct val="0"/>
        </a:spcBef>
        <a:buNone/>
        <a:defRPr sz="341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7485" indent="-177485" algn="l" defTabSz="709940" rtl="0" eaLnBrk="1" latinLnBrk="0" hangingPunct="1">
        <a:lnSpc>
          <a:spcPct val="90000"/>
        </a:lnSpc>
        <a:spcBef>
          <a:spcPts val="776"/>
        </a:spcBef>
        <a:buFont typeface="Arial" panose="020B0604020202020204" pitchFamily="34" charset="0"/>
        <a:buChar char="•"/>
        <a:defRPr sz="2174" kern="1200">
          <a:solidFill>
            <a:schemeClr val="tx1"/>
          </a:solidFill>
          <a:latin typeface="+mn-lt"/>
          <a:ea typeface="+mn-ea"/>
          <a:cs typeface="+mn-cs"/>
        </a:defRPr>
      </a:lvl1pPr>
      <a:lvl2pPr marL="532455" indent="-177485" algn="l" defTabSz="709940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863" kern="1200">
          <a:solidFill>
            <a:schemeClr val="tx1"/>
          </a:solidFill>
          <a:latin typeface="+mn-lt"/>
          <a:ea typeface="+mn-ea"/>
          <a:cs typeface="+mn-cs"/>
        </a:defRPr>
      </a:lvl2pPr>
      <a:lvl3pPr marL="887425" indent="-177485" algn="l" defTabSz="709940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553" kern="1200">
          <a:solidFill>
            <a:schemeClr val="tx1"/>
          </a:solidFill>
          <a:latin typeface="+mn-lt"/>
          <a:ea typeface="+mn-ea"/>
          <a:cs typeface="+mn-cs"/>
        </a:defRPr>
      </a:lvl3pPr>
      <a:lvl4pPr marL="1242395" indent="-177485" algn="l" defTabSz="709940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4pPr>
      <a:lvl5pPr marL="1597365" indent="-177485" algn="l" defTabSz="709940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5pPr>
      <a:lvl6pPr marL="1952335" indent="-177485" algn="l" defTabSz="709940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307306" indent="-177485" algn="l" defTabSz="709940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662276" indent="-177485" algn="l" defTabSz="709940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3017246" indent="-177485" algn="l" defTabSz="709940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1pPr>
      <a:lvl2pPr marL="354970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709940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3pPr>
      <a:lvl4pPr marL="1064910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4pPr>
      <a:lvl5pPr marL="1419880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5pPr>
      <a:lvl6pPr marL="1774850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129820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484791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2839761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1.emf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emf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Box 62">
            <a:extLst>
              <a:ext uri="{FF2B5EF4-FFF2-40B4-BE49-F238E27FC236}">
                <a16:creationId xmlns:a16="http://schemas.microsoft.com/office/drawing/2014/main" id="{957B6E8E-FAF9-42AD-A0FE-5B244ADE277A}"/>
              </a:ext>
            </a:extLst>
          </p:cNvPr>
          <p:cNvSpPr txBox="1"/>
          <p:nvPr/>
        </p:nvSpPr>
        <p:spPr>
          <a:xfrm>
            <a:off x="92529" y="54630"/>
            <a:ext cx="679812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200" b="1" i="0" u="none" strike="noStrike" baseline="0" dirty="0">
                <a:latin typeface="Arial-BoldMT"/>
              </a:rPr>
              <a:t>Figure 3 – figure supplement 2. </a:t>
            </a:r>
            <a:endParaRPr lang="en-GB" sz="1200" b="0" i="0" u="none" strike="noStrike" baseline="0" dirty="0">
              <a:latin typeface="ArialMT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A66CF56-4267-794B-BB6D-76C4FA8BB516}"/>
              </a:ext>
            </a:extLst>
          </p:cNvPr>
          <p:cNvGrpSpPr/>
          <p:nvPr/>
        </p:nvGrpSpPr>
        <p:grpSpPr>
          <a:xfrm>
            <a:off x="247636" y="1463655"/>
            <a:ext cx="6397901" cy="1500948"/>
            <a:chOff x="185237" y="1667621"/>
            <a:chExt cx="6397901" cy="1500948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B8BD271D-BB7B-8249-8B48-726A4EEDFE55}"/>
                </a:ext>
              </a:extLst>
            </p:cNvPr>
            <p:cNvGrpSpPr/>
            <p:nvPr/>
          </p:nvGrpSpPr>
          <p:grpSpPr>
            <a:xfrm>
              <a:off x="185237" y="1667621"/>
              <a:ext cx="6397901" cy="1420161"/>
              <a:chOff x="118301" y="1386331"/>
              <a:chExt cx="6397901" cy="1420161"/>
            </a:xfrm>
          </p:grpSpPr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0EDBC5E0-770E-A946-8F05-C5B69AFD68A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r="19759"/>
              <a:stretch/>
            </p:blipFill>
            <p:spPr>
              <a:xfrm>
                <a:off x="1716218" y="1595534"/>
                <a:ext cx="1455976" cy="1210958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FF38F806-0D34-B844-92CA-3C6B3389B1C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76714" t="8975" r="1332" b="64677"/>
              <a:stretch/>
            </p:blipFill>
            <p:spPr>
              <a:xfrm>
                <a:off x="859795" y="1623090"/>
                <a:ext cx="477939" cy="354837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4A2B9238-2E97-574A-A297-2DBE6258638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82530" t="10776" r="115" b="69936"/>
              <a:stretch/>
            </p:blipFill>
            <p:spPr>
              <a:xfrm>
                <a:off x="2040785" y="1625763"/>
                <a:ext cx="350466" cy="258565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4B5BBFC-B24E-CC41-8C7C-62CA875DE80D}"/>
                  </a:ext>
                </a:extLst>
              </p:cNvPr>
              <p:cNvSpPr txBox="1"/>
              <p:nvPr/>
            </p:nvSpPr>
            <p:spPr>
              <a:xfrm>
                <a:off x="118301" y="1386331"/>
                <a:ext cx="266420" cy="2900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85" b="1" dirty="0"/>
                  <a:t>a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1816BBE-E3A0-9D42-977A-545DD2DF4BC7}"/>
                  </a:ext>
                </a:extLst>
              </p:cNvPr>
              <p:cNvSpPr txBox="1"/>
              <p:nvPr/>
            </p:nvSpPr>
            <p:spPr>
              <a:xfrm>
                <a:off x="1606036" y="1386331"/>
                <a:ext cx="277640" cy="2900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85" b="1" dirty="0"/>
                  <a:t>b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2B8F06F-7510-F542-A6AE-5CB56CEEF2F5}"/>
                  </a:ext>
                </a:extLst>
              </p:cNvPr>
              <p:cNvSpPr txBox="1"/>
              <p:nvPr/>
            </p:nvSpPr>
            <p:spPr>
              <a:xfrm>
                <a:off x="3123152" y="1386331"/>
                <a:ext cx="253596" cy="2900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85" b="1" dirty="0"/>
                  <a:t>c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EA0DAED-119D-3941-B747-67A7BECE9C60}"/>
                  </a:ext>
                </a:extLst>
              </p:cNvPr>
              <p:cNvSpPr txBox="1"/>
              <p:nvPr/>
            </p:nvSpPr>
            <p:spPr>
              <a:xfrm>
                <a:off x="4203045" y="1386331"/>
                <a:ext cx="272832" cy="2900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85" b="1" dirty="0"/>
                  <a:t>d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B81878A8-F717-B34F-8A46-A92152C8303F}"/>
                  </a:ext>
                </a:extLst>
              </p:cNvPr>
              <p:cNvSpPr txBox="1"/>
              <p:nvPr/>
            </p:nvSpPr>
            <p:spPr>
              <a:xfrm>
                <a:off x="5256173" y="1391015"/>
                <a:ext cx="268022" cy="2900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85" b="1" dirty="0"/>
                  <a:t>e</a:t>
                </a:r>
              </a:p>
            </p:txBody>
          </p:sp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30F40DF5-8583-A04E-93E7-C743B3C4CBA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131422" y="1522238"/>
                <a:ext cx="1148763" cy="1269351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4FE89981-7DB0-6D4D-A417-5C009382520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269518" y="1518167"/>
                <a:ext cx="1148763" cy="1269351"/>
              </a:xfrm>
              <a:prstGeom prst="rect">
                <a:avLst/>
              </a:prstGeom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655A0DE7-4C1B-584B-BF25-56EC9F0DB55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367439" y="1494676"/>
                <a:ext cx="1148763" cy="1269351"/>
              </a:xfrm>
              <a:prstGeom prst="rect">
                <a:avLst/>
              </a:prstGeom>
            </p:spPr>
          </p:pic>
        </p:grpSp>
        <p:pic>
          <p:nvPicPr>
            <p:cNvPr id="65" name="Picture 64" descr="Chart, line chart&#10;&#10;Description automatically generated">
              <a:extLst>
                <a:ext uri="{FF2B5EF4-FFF2-40B4-BE49-F238E27FC236}">
                  <a16:creationId xmlns:a16="http://schemas.microsoft.com/office/drawing/2014/main" id="{265C0C39-D7A2-F643-9DEA-E4C628EB3B7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r="25120"/>
            <a:stretch/>
          </p:blipFill>
          <p:spPr>
            <a:xfrm>
              <a:off x="270728" y="1905395"/>
              <a:ext cx="1484242" cy="126317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42074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EF50476057A14EAE8A6DFCC5E61A72" ma:contentTypeVersion="12" ma:contentTypeDescription="Create a new document." ma:contentTypeScope="" ma:versionID="3b4f544b07eaee25cf5ca557fe13ef8c">
  <xsd:schema xmlns:xsd="http://www.w3.org/2001/XMLSchema" xmlns:xs="http://www.w3.org/2001/XMLSchema" xmlns:p="http://schemas.microsoft.com/office/2006/metadata/properties" xmlns:ns3="7c8700c7-6914-4322-8eda-8fe92a16f6ef" xmlns:ns4="e9c31def-e55b-4fa2-a02d-0403e036bf95" targetNamespace="http://schemas.microsoft.com/office/2006/metadata/properties" ma:root="true" ma:fieldsID="3d6cfe12b5232232ae2450be31a5dfe6" ns3:_="" ns4:_="">
    <xsd:import namespace="7c8700c7-6914-4322-8eda-8fe92a16f6ef"/>
    <xsd:import namespace="e9c31def-e55b-4fa2-a02d-0403e036bf9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8700c7-6914-4322-8eda-8fe92a16f6e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c31def-e55b-4fa2-a02d-0403e036bf95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FB3576F-D04C-4B8D-B0FE-DAE81C76C1C9}">
  <ds:schemaRefs>
    <ds:schemaRef ds:uri="e9c31def-e55b-4fa2-a02d-0403e036bf95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7c8700c7-6914-4322-8eda-8fe92a16f6ef"/>
    <ds:schemaRef ds:uri="http://purl.org/dc/elements/1.1/"/>
    <ds:schemaRef ds:uri="http://schemas.microsoft.com/office/2006/metadata/properties"/>
    <ds:schemaRef ds:uri="http://purl.org/dc/terms/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1C0DC3D-124C-4E9F-9D04-4293F2AD3E1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D67CA3C-9AA1-41FC-998D-77FACBFF1ED8}">
  <ds:schemaRefs>
    <ds:schemaRef ds:uri="7c8700c7-6914-4322-8eda-8fe92a16f6ef"/>
    <ds:schemaRef ds:uri="e9c31def-e55b-4fa2-a02d-0403e036bf9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101</TotalTime>
  <Words>13</Words>
  <Application>Microsoft Macintosh PowerPoint</Application>
  <PresentationFormat>Custom</PresentationFormat>
  <Paragraphs>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Arial-BoldMT</vt:lpstr>
      <vt:lpstr>ArialMT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 Rivino</dc:creator>
  <cp:lastModifiedBy>Ruth Massey</cp:lastModifiedBy>
  <cp:revision>36</cp:revision>
  <cp:lastPrinted>2020-11-30T13:49:58Z</cp:lastPrinted>
  <dcterms:created xsi:type="dcterms:W3CDTF">2020-08-27T10:29:17Z</dcterms:created>
  <dcterms:modified xsi:type="dcterms:W3CDTF">2020-12-15T10:43:09Z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0x01010026EF50476057A14EAE8A6DFCC5E61A72</vt:lpwstr>
  </property>
</Properties>
</file>