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7" r:id="rId5"/>
  </p:sldIdLst>
  <p:sldSz cx="7099300" cy="9944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ce Halliday" initials="AH" lastIdx="1" clrIdx="0">
    <p:extLst>
      <p:ext uri="{19B8F6BF-5375-455C-9EA6-DF929625EA0E}">
        <p15:presenceInfo xmlns:p15="http://schemas.microsoft.com/office/powerpoint/2012/main" userId="S::yq18802@bristol.ac.uk::fde317ea-b5d1-4a29-bcd3-1a09ebd783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2"/>
    <p:restoredTop sz="94626"/>
  </p:normalViewPr>
  <p:slideViewPr>
    <p:cSldViewPr snapToGrid="0">
      <p:cViewPr varScale="1">
        <p:scale>
          <a:sx n="83" d="100"/>
          <a:sy n="83" d="100"/>
        </p:scale>
        <p:origin x="39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A6E88-D6FA-6747-AA83-EF3A31BFF16F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7D407-D63D-954F-B238-B1E906F09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27275" y="1143000"/>
            <a:ext cx="2203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17D407-D63D-954F-B238-B1E906F09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3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1627426"/>
            <a:ext cx="6034405" cy="3462020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5222955"/>
            <a:ext cx="5324475" cy="2400855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7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529431"/>
            <a:ext cx="1530787" cy="84271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529431"/>
            <a:ext cx="4503618" cy="84271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3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2479122"/>
            <a:ext cx="6123146" cy="4136469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6654724"/>
            <a:ext cx="6123146" cy="2175271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/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2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5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529434"/>
            <a:ext cx="6123146" cy="19220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2437687"/>
            <a:ext cx="3003336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3632359"/>
            <a:ext cx="3003336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2437687"/>
            <a:ext cx="3018127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3632359"/>
            <a:ext cx="3018127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1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431769"/>
            <a:ext cx="3594021" cy="7066756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9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431769"/>
            <a:ext cx="3594021" cy="7066756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529434"/>
            <a:ext cx="6123146" cy="1922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2647156"/>
            <a:ext cx="6123146" cy="630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9216710"/>
            <a:ext cx="2396014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6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E2F86-DAEA-D148-8AF6-A2943F1A3071}"/>
              </a:ext>
            </a:extLst>
          </p:cNvPr>
          <p:cNvSpPr txBox="1"/>
          <p:nvPr/>
        </p:nvSpPr>
        <p:spPr>
          <a:xfrm>
            <a:off x="164892" y="1358661"/>
            <a:ext cx="266420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85" b="1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FDC0FA-776B-8040-AE9A-9ADB59786A8B}"/>
              </a:ext>
            </a:extLst>
          </p:cNvPr>
          <p:cNvSpPr txBox="1"/>
          <p:nvPr/>
        </p:nvSpPr>
        <p:spPr>
          <a:xfrm>
            <a:off x="2755957" y="1358661"/>
            <a:ext cx="224535" cy="29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85" b="1" dirty="0"/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2ABC7C-0A75-484A-9F79-4A143D22255A}"/>
              </a:ext>
            </a:extLst>
          </p:cNvPr>
          <p:cNvSpPr txBox="1"/>
          <p:nvPr/>
        </p:nvSpPr>
        <p:spPr>
          <a:xfrm>
            <a:off x="164892" y="59611"/>
            <a:ext cx="67513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2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Figure 3 – figure </a:t>
            </a:r>
            <a:r>
              <a:rPr lang="fr-FR" sz="12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supplement</a:t>
            </a:r>
            <a:r>
              <a:rPr lang="fr-FR" sz="12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8AA06C-4948-6C41-A764-E7DA62A14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492" y="1503700"/>
            <a:ext cx="2900155" cy="16617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42E14D-D51C-3F45-AC39-FC9C990269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102" y="1503700"/>
            <a:ext cx="1896237" cy="170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14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979E28EBA44545A030F9F14B31C7CC" ma:contentTypeVersion="12" ma:contentTypeDescription="Create a new document." ma:contentTypeScope="" ma:versionID="996f7727cbb1462782141e23da2b4422">
  <xsd:schema xmlns:xsd="http://www.w3.org/2001/XMLSchema" xmlns:xs="http://www.w3.org/2001/XMLSchema" xmlns:p="http://schemas.microsoft.com/office/2006/metadata/properties" xmlns:ns2="19dc56ab-0b6d-4921-98af-886c5685adcc" xmlns:ns3="53d46205-a33e-4381-a9af-5ecf220c7de0" targetNamespace="http://schemas.microsoft.com/office/2006/metadata/properties" ma:root="true" ma:fieldsID="2b27e970452c6af7cbf5dee9f342b24d" ns2:_="" ns3:_="">
    <xsd:import namespace="19dc56ab-0b6d-4921-98af-886c5685adcc"/>
    <xsd:import namespace="53d46205-a33e-4381-a9af-5ecf220c7d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c56ab-0b6d-4921-98af-886c5685ad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d46205-a33e-4381-a9af-5ecf220c7de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F487D5-8511-4D38-A6CC-4A9642E588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dc56ab-0b6d-4921-98af-886c5685adcc"/>
    <ds:schemaRef ds:uri="53d46205-a33e-4381-a9af-5ecf220c7d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C0DC3D-124C-4E9F-9D04-4293F2AD3E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B3576F-D04C-4B8D-B0FE-DAE81C76C1C9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53d46205-a33e-4381-a9af-5ecf220c7de0"/>
    <ds:schemaRef ds:uri="19dc56ab-0b6d-4921-98af-886c5685adc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</TotalTime>
  <Words>9</Words>
  <Application>Microsoft Macintosh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Rivino</dc:creator>
  <cp:lastModifiedBy>Ruth Massey</cp:lastModifiedBy>
  <cp:revision>38</cp:revision>
  <cp:lastPrinted>2020-09-29T12:13:08Z</cp:lastPrinted>
  <dcterms:created xsi:type="dcterms:W3CDTF">2020-08-27T10:29:17Z</dcterms:created>
  <dcterms:modified xsi:type="dcterms:W3CDTF">2020-12-15T10:46:48Z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0x010100DD979E28EBA44545A030F9F14B31C7CC</vt:lpwstr>
  </property>
</Properties>
</file>