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4"/>
  </p:sldMasterIdLst>
  <p:notesMasterIdLst>
    <p:notesMasterId r:id="rId6"/>
  </p:notesMasterIdLst>
  <p:sldIdLst>
    <p:sldId id="258" r:id="rId5"/>
  </p:sldIdLst>
  <p:sldSz cx="7099300" cy="99441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8799B23B-EC83-4686-B30A-512413B5E67A}" styleName="Light Style 3 - Acc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12C8C85-51F0-491E-9774-3900AFEF0FD7}" styleName="Light Style 2 - Accent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003"/>
    <p:restoredTop sz="83265"/>
  </p:normalViewPr>
  <p:slideViewPr>
    <p:cSldViewPr snapToGrid="0">
      <p:cViewPr varScale="1">
        <p:scale>
          <a:sx n="73" d="100"/>
          <a:sy n="73" d="100"/>
        </p:scale>
        <p:origin x="4056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EA6E88-D6FA-6747-AA83-EF3A31BFF16F}" type="datetimeFigureOut">
              <a:rPr lang="en-US" smtClean="0"/>
              <a:t>12/15/20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327275" y="1143000"/>
            <a:ext cx="220345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417D407-D63D-954F-B238-B1E906F09C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03088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327275" y="1143000"/>
            <a:ext cx="220345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417D407-D63D-954F-B238-B1E906F09CDA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12693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2448" y="1627426"/>
            <a:ext cx="6034405" cy="3462020"/>
          </a:xfrm>
        </p:spPr>
        <p:txBody>
          <a:bodyPr anchor="b"/>
          <a:lstStyle>
            <a:lvl1pPr algn="ctr">
              <a:defRPr sz="4658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87413" y="5222955"/>
            <a:ext cx="5324475" cy="2400855"/>
          </a:xfrm>
        </p:spPr>
        <p:txBody>
          <a:bodyPr/>
          <a:lstStyle>
            <a:lvl1pPr marL="0" indent="0" algn="ctr">
              <a:buNone/>
              <a:defRPr sz="1863"/>
            </a:lvl1pPr>
            <a:lvl2pPr marL="354970" indent="0" algn="ctr">
              <a:buNone/>
              <a:defRPr sz="1553"/>
            </a:lvl2pPr>
            <a:lvl3pPr marL="709940" indent="0" algn="ctr">
              <a:buNone/>
              <a:defRPr sz="1398"/>
            </a:lvl3pPr>
            <a:lvl4pPr marL="1064910" indent="0" algn="ctr">
              <a:buNone/>
              <a:defRPr sz="1242"/>
            </a:lvl4pPr>
            <a:lvl5pPr marL="1419880" indent="0" algn="ctr">
              <a:buNone/>
              <a:defRPr sz="1242"/>
            </a:lvl5pPr>
            <a:lvl6pPr marL="1774850" indent="0" algn="ctr">
              <a:buNone/>
              <a:defRPr sz="1242"/>
            </a:lvl6pPr>
            <a:lvl7pPr marL="2129820" indent="0" algn="ctr">
              <a:buNone/>
              <a:defRPr sz="1242"/>
            </a:lvl7pPr>
            <a:lvl8pPr marL="2484791" indent="0" algn="ctr">
              <a:buNone/>
              <a:defRPr sz="1242"/>
            </a:lvl8pPr>
            <a:lvl9pPr marL="2839761" indent="0" algn="ctr">
              <a:buNone/>
              <a:defRPr sz="1242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6ACBB-DE5C-AA45-99C1-D1182940C42C}" type="datetimeFigureOut">
              <a:rPr lang="en-US" smtClean="0"/>
              <a:t>12/15/20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AE8FC8-94C4-0C41-AA05-51DBCE3BF2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6240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6ACBB-DE5C-AA45-99C1-D1182940C42C}" type="datetimeFigureOut">
              <a:rPr lang="en-US" smtClean="0"/>
              <a:t>12/15/20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AE8FC8-94C4-0C41-AA05-51DBCE3BF2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40797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080437" y="529431"/>
            <a:ext cx="1530787" cy="842716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88077" y="529431"/>
            <a:ext cx="4503618" cy="842716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6ACBB-DE5C-AA45-99C1-D1182940C42C}" type="datetimeFigureOut">
              <a:rPr lang="en-US" smtClean="0"/>
              <a:t>12/15/20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AE8FC8-94C4-0C41-AA05-51DBCE3BF2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60362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6ACBB-DE5C-AA45-99C1-D1182940C42C}" type="datetimeFigureOut">
              <a:rPr lang="en-US" smtClean="0"/>
              <a:t>12/15/20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AE8FC8-94C4-0C41-AA05-51DBCE3BF2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72597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4380" y="2479122"/>
            <a:ext cx="6123146" cy="4136469"/>
          </a:xfrm>
        </p:spPr>
        <p:txBody>
          <a:bodyPr anchor="b"/>
          <a:lstStyle>
            <a:lvl1pPr>
              <a:defRPr sz="4658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4380" y="6654724"/>
            <a:ext cx="6123146" cy="2175271"/>
          </a:xfrm>
        </p:spPr>
        <p:txBody>
          <a:bodyPr/>
          <a:lstStyle>
            <a:lvl1pPr marL="0" indent="0">
              <a:buNone/>
              <a:defRPr sz="1863">
                <a:solidFill>
                  <a:schemeClr val="tx1"/>
                </a:solidFill>
              </a:defRPr>
            </a:lvl1pPr>
            <a:lvl2pPr marL="354970" indent="0">
              <a:buNone/>
              <a:defRPr sz="1553">
                <a:solidFill>
                  <a:schemeClr val="tx1">
                    <a:tint val="75000"/>
                  </a:schemeClr>
                </a:solidFill>
              </a:defRPr>
            </a:lvl2pPr>
            <a:lvl3pPr marL="709940" indent="0">
              <a:buNone/>
              <a:defRPr sz="1398">
                <a:solidFill>
                  <a:schemeClr val="tx1">
                    <a:tint val="75000"/>
                  </a:schemeClr>
                </a:solidFill>
              </a:defRPr>
            </a:lvl3pPr>
            <a:lvl4pPr marL="1064910" indent="0">
              <a:buNone/>
              <a:defRPr sz="1242">
                <a:solidFill>
                  <a:schemeClr val="tx1">
                    <a:tint val="75000"/>
                  </a:schemeClr>
                </a:solidFill>
              </a:defRPr>
            </a:lvl4pPr>
            <a:lvl5pPr marL="1419880" indent="0">
              <a:buNone/>
              <a:defRPr sz="1242">
                <a:solidFill>
                  <a:schemeClr val="tx1">
                    <a:tint val="75000"/>
                  </a:schemeClr>
                </a:solidFill>
              </a:defRPr>
            </a:lvl5pPr>
            <a:lvl6pPr marL="1774850" indent="0">
              <a:buNone/>
              <a:defRPr sz="1242">
                <a:solidFill>
                  <a:schemeClr val="tx1">
                    <a:tint val="75000"/>
                  </a:schemeClr>
                </a:solidFill>
              </a:defRPr>
            </a:lvl6pPr>
            <a:lvl7pPr marL="2129820" indent="0">
              <a:buNone/>
              <a:defRPr sz="1242">
                <a:solidFill>
                  <a:schemeClr val="tx1">
                    <a:tint val="75000"/>
                  </a:schemeClr>
                </a:solidFill>
              </a:defRPr>
            </a:lvl7pPr>
            <a:lvl8pPr marL="2484791" indent="0">
              <a:buNone/>
              <a:defRPr sz="1242">
                <a:solidFill>
                  <a:schemeClr val="tx1">
                    <a:tint val="75000"/>
                  </a:schemeClr>
                </a:solidFill>
              </a:defRPr>
            </a:lvl8pPr>
            <a:lvl9pPr marL="2839761" indent="0">
              <a:buNone/>
              <a:defRPr sz="1242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6ACBB-DE5C-AA45-99C1-D1182940C42C}" type="datetimeFigureOut">
              <a:rPr lang="en-US" smtClean="0"/>
              <a:t>12/15/20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AE8FC8-94C4-0C41-AA05-51DBCE3BF2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02218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88077" y="2647156"/>
            <a:ext cx="3017203" cy="630944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594020" y="2647156"/>
            <a:ext cx="3017203" cy="630944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6ACBB-DE5C-AA45-99C1-D1182940C42C}" type="datetimeFigureOut">
              <a:rPr lang="en-US" smtClean="0"/>
              <a:t>12/15/20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AE8FC8-94C4-0C41-AA05-51DBCE3BF2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82597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9002" y="529434"/>
            <a:ext cx="6123146" cy="192206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9002" y="2437687"/>
            <a:ext cx="3003336" cy="1194672"/>
          </a:xfrm>
        </p:spPr>
        <p:txBody>
          <a:bodyPr anchor="b"/>
          <a:lstStyle>
            <a:lvl1pPr marL="0" indent="0">
              <a:buNone/>
              <a:defRPr sz="1863" b="1"/>
            </a:lvl1pPr>
            <a:lvl2pPr marL="354970" indent="0">
              <a:buNone/>
              <a:defRPr sz="1553" b="1"/>
            </a:lvl2pPr>
            <a:lvl3pPr marL="709940" indent="0">
              <a:buNone/>
              <a:defRPr sz="1398" b="1"/>
            </a:lvl3pPr>
            <a:lvl4pPr marL="1064910" indent="0">
              <a:buNone/>
              <a:defRPr sz="1242" b="1"/>
            </a:lvl4pPr>
            <a:lvl5pPr marL="1419880" indent="0">
              <a:buNone/>
              <a:defRPr sz="1242" b="1"/>
            </a:lvl5pPr>
            <a:lvl6pPr marL="1774850" indent="0">
              <a:buNone/>
              <a:defRPr sz="1242" b="1"/>
            </a:lvl6pPr>
            <a:lvl7pPr marL="2129820" indent="0">
              <a:buNone/>
              <a:defRPr sz="1242" b="1"/>
            </a:lvl7pPr>
            <a:lvl8pPr marL="2484791" indent="0">
              <a:buNone/>
              <a:defRPr sz="1242" b="1"/>
            </a:lvl8pPr>
            <a:lvl9pPr marL="2839761" indent="0">
              <a:buNone/>
              <a:defRPr sz="1242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9002" y="3632359"/>
            <a:ext cx="3003336" cy="534265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594021" y="2437687"/>
            <a:ext cx="3018127" cy="1194672"/>
          </a:xfrm>
        </p:spPr>
        <p:txBody>
          <a:bodyPr anchor="b"/>
          <a:lstStyle>
            <a:lvl1pPr marL="0" indent="0">
              <a:buNone/>
              <a:defRPr sz="1863" b="1"/>
            </a:lvl1pPr>
            <a:lvl2pPr marL="354970" indent="0">
              <a:buNone/>
              <a:defRPr sz="1553" b="1"/>
            </a:lvl2pPr>
            <a:lvl3pPr marL="709940" indent="0">
              <a:buNone/>
              <a:defRPr sz="1398" b="1"/>
            </a:lvl3pPr>
            <a:lvl4pPr marL="1064910" indent="0">
              <a:buNone/>
              <a:defRPr sz="1242" b="1"/>
            </a:lvl4pPr>
            <a:lvl5pPr marL="1419880" indent="0">
              <a:buNone/>
              <a:defRPr sz="1242" b="1"/>
            </a:lvl5pPr>
            <a:lvl6pPr marL="1774850" indent="0">
              <a:buNone/>
              <a:defRPr sz="1242" b="1"/>
            </a:lvl6pPr>
            <a:lvl7pPr marL="2129820" indent="0">
              <a:buNone/>
              <a:defRPr sz="1242" b="1"/>
            </a:lvl7pPr>
            <a:lvl8pPr marL="2484791" indent="0">
              <a:buNone/>
              <a:defRPr sz="1242" b="1"/>
            </a:lvl8pPr>
            <a:lvl9pPr marL="2839761" indent="0">
              <a:buNone/>
              <a:defRPr sz="1242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594021" y="3632359"/>
            <a:ext cx="3018127" cy="534265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6ACBB-DE5C-AA45-99C1-D1182940C42C}" type="datetimeFigureOut">
              <a:rPr lang="en-US" smtClean="0"/>
              <a:t>12/15/20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AE8FC8-94C4-0C41-AA05-51DBCE3BF2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41498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6ACBB-DE5C-AA45-99C1-D1182940C42C}" type="datetimeFigureOut">
              <a:rPr lang="en-US" smtClean="0"/>
              <a:t>12/15/20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AE8FC8-94C4-0C41-AA05-51DBCE3BF2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95341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6ACBB-DE5C-AA45-99C1-D1182940C42C}" type="datetimeFigureOut">
              <a:rPr lang="en-US" smtClean="0"/>
              <a:t>12/15/20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AE8FC8-94C4-0C41-AA05-51DBCE3BF2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69106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9002" y="662940"/>
            <a:ext cx="2289709" cy="2320290"/>
          </a:xfrm>
        </p:spPr>
        <p:txBody>
          <a:bodyPr anchor="b"/>
          <a:lstStyle>
            <a:lvl1pPr>
              <a:defRPr sz="2484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8127" y="1431769"/>
            <a:ext cx="3594021" cy="7066756"/>
          </a:xfrm>
        </p:spPr>
        <p:txBody>
          <a:bodyPr/>
          <a:lstStyle>
            <a:lvl1pPr>
              <a:defRPr sz="2484"/>
            </a:lvl1pPr>
            <a:lvl2pPr>
              <a:defRPr sz="2174"/>
            </a:lvl2pPr>
            <a:lvl3pPr>
              <a:defRPr sz="1863"/>
            </a:lvl3pPr>
            <a:lvl4pPr>
              <a:defRPr sz="1553"/>
            </a:lvl4pPr>
            <a:lvl5pPr>
              <a:defRPr sz="1553"/>
            </a:lvl5pPr>
            <a:lvl6pPr>
              <a:defRPr sz="1553"/>
            </a:lvl6pPr>
            <a:lvl7pPr>
              <a:defRPr sz="1553"/>
            </a:lvl7pPr>
            <a:lvl8pPr>
              <a:defRPr sz="1553"/>
            </a:lvl8pPr>
            <a:lvl9pPr>
              <a:defRPr sz="155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9002" y="2983230"/>
            <a:ext cx="2289709" cy="5526803"/>
          </a:xfrm>
        </p:spPr>
        <p:txBody>
          <a:bodyPr/>
          <a:lstStyle>
            <a:lvl1pPr marL="0" indent="0">
              <a:buNone/>
              <a:defRPr sz="1242"/>
            </a:lvl1pPr>
            <a:lvl2pPr marL="354970" indent="0">
              <a:buNone/>
              <a:defRPr sz="1087"/>
            </a:lvl2pPr>
            <a:lvl3pPr marL="709940" indent="0">
              <a:buNone/>
              <a:defRPr sz="932"/>
            </a:lvl3pPr>
            <a:lvl4pPr marL="1064910" indent="0">
              <a:buNone/>
              <a:defRPr sz="776"/>
            </a:lvl4pPr>
            <a:lvl5pPr marL="1419880" indent="0">
              <a:buNone/>
              <a:defRPr sz="776"/>
            </a:lvl5pPr>
            <a:lvl6pPr marL="1774850" indent="0">
              <a:buNone/>
              <a:defRPr sz="776"/>
            </a:lvl6pPr>
            <a:lvl7pPr marL="2129820" indent="0">
              <a:buNone/>
              <a:defRPr sz="776"/>
            </a:lvl7pPr>
            <a:lvl8pPr marL="2484791" indent="0">
              <a:buNone/>
              <a:defRPr sz="776"/>
            </a:lvl8pPr>
            <a:lvl9pPr marL="2839761" indent="0">
              <a:buNone/>
              <a:defRPr sz="776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6ACBB-DE5C-AA45-99C1-D1182940C42C}" type="datetimeFigureOut">
              <a:rPr lang="en-US" smtClean="0"/>
              <a:t>12/15/20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AE8FC8-94C4-0C41-AA05-51DBCE3BF2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26950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9002" y="662940"/>
            <a:ext cx="2289709" cy="2320290"/>
          </a:xfrm>
        </p:spPr>
        <p:txBody>
          <a:bodyPr anchor="b"/>
          <a:lstStyle>
            <a:lvl1pPr>
              <a:defRPr sz="2484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018127" y="1431769"/>
            <a:ext cx="3594021" cy="7066756"/>
          </a:xfrm>
        </p:spPr>
        <p:txBody>
          <a:bodyPr anchor="t"/>
          <a:lstStyle>
            <a:lvl1pPr marL="0" indent="0">
              <a:buNone/>
              <a:defRPr sz="2484"/>
            </a:lvl1pPr>
            <a:lvl2pPr marL="354970" indent="0">
              <a:buNone/>
              <a:defRPr sz="2174"/>
            </a:lvl2pPr>
            <a:lvl3pPr marL="709940" indent="0">
              <a:buNone/>
              <a:defRPr sz="1863"/>
            </a:lvl3pPr>
            <a:lvl4pPr marL="1064910" indent="0">
              <a:buNone/>
              <a:defRPr sz="1553"/>
            </a:lvl4pPr>
            <a:lvl5pPr marL="1419880" indent="0">
              <a:buNone/>
              <a:defRPr sz="1553"/>
            </a:lvl5pPr>
            <a:lvl6pPr marL="1774850" indent="0">
              <a:buNone/>
              <a:defRPr sz="1553"/>
            </a:lvl6pPr>
            <a:lvl7pPr marL="2129820" indent="0">
              <a:buNone/>
              <a:defRPr sz="1553"/>
            </a:lvl7pPr>
            <a:lvl8pPr marL="2484791" indent="0">
              <a:buNone/>
              <a:defRPr sz="1553"/>
            </a:lvl8pPr>
            <a:lvl9pPr marL="2839761" indent="0">
              <a:buNone/>
              <a:defRPr sz="1553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9002" y="2983230"/>
            <a:ext cx="2289709" cy="5526803"/>
          </a:xfrm>
        </p:spPr>
        <p:txBody>
          <a:bodyPr/>
          <a:lstStyle>
            <a:lvl1pPr marL="0" indent="0">
              <a:buNone/>
              <a:defRPr sz="1242"/>
            </a:lvl1pPr>
            <a:lvl2pPr marL="354970" indent="0">
              <a:buNone/>
              <a:defRPr sz="1087"/>
            </a:lvl2pPr>
            <a:lvl3pPr marL="709940" indent="0">
              <a:buNone/>
              <a:defRPr sz="932"/>
            </a:lvl3pPr>
            <a:lvl4pPr marL="1064910" indent="0">
              <a:buNone/>
              <a:defRPr sz="776"/>
            </a:lvl4pPr>
            <a:lvl5pPr marL="1419880" indent="0">
              <a:buNone/>
              <a:defRPr sz="776"/>
            </a:lvl5pPr>
            <a:lvl6pPr marL="1774850" indent="0">
              <a:buNone/>
              <a:defRPr sz="776"/>
            </a:lvl6pPr>
            <a:lvl7pPr marL="2129820" indent="0">
              <a:buNone/>
              <a:defRPr sz="776"/>
            </a:lvl7pPr>
            <a:lvl8pPr marL="2484791" indent="0">
              <a:buNone/>
              <a:defRPr sz="776"/>
            </a:lvl8pPr>
            <a:lvl9pPr marL="2839761" indent="0">
              <a:buNone/>
              <a:defRPr sz="776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6ACBB-DE5C-AA45-99C1-D1182940C42C}" type="datetimeFigureOut">
              <a:rPr lang="en-US" smtClean="0"/>
              <a:t>12/15/20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AE8FC8-94C4-0C41-AA05-51DBCE3BF2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17563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88077" y="529434"/>
            <a:ext cx="6123146" cy="192206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8077" y="2647156"/>
            <a:ext cx="6123146" cy="63094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88077" y="9216710"/>
            <a:ext cx="1597343" cy="5294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3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D6ACBB-DE5C-AA45-99C1-D1182940C42C}" type="datetimeFigureOut">
              <a:rPr lang="en-US" smtClean="0"/>
              <a:t>12/15/20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51643" y="9216710"/>
            <a:ext cx="2396014" cy="5294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3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013880" y="9216710"/>
            <a:ext cx="1597343" cy="5294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3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AE8FC8-94C4-0C41-AA05-51DBCE3BF2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97626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709940" rtl="0" eaLnBrk="1" latinLnBrk="0" hangingPunct="1">
        <a:lnSpc>
          <a:spcPct val="90000"/>
        </a:lnSpc>
        <a:spcBef>
          <a:spcPct val="0"/>
        </a:spcBef>
        <a:buNone/>
        <a:defRPr sz="3416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7485" indent="-177485" algn="l" defTabSz="709940" rtl="0" eaLnBrk="1" latinLnBrk="0" hangingPunct="1">
        <a:lnSpc>
          <a:spcPct val="90000"/>
        </a:lnSpc>
        <a:spcBef>
          <a:spcPts val="776"/>
        </a:spcBef>
        <a:buFont typeface="Arial" panose="020B0604020202020204" pitchFamily="34" charset="0"/>
        <a:buChar char="•"/>
        <a:defRPr sz="2174" kern="1200">
          <a:solidFill>
            <a:schemeClr val="tx1"/>
          </a:solidFill>
          <a:latin typeface="+mn-lt"/>
          <a:ea typeface="+mn-ea"/>
          <a:cs typeface="+mn-cs"/>
        </a:defRPr>
      </a:lvl1pPr>
      <a:lvl2pPr marL="532455" indent="-177485" algn="l" defTabSz="709940" rtl="0" eaLnBrk="1" latinLnBrk="0" hangingPunct="1">
        <a:lnSpc>
          <a:spcPct val="90000"/>
        </a:lnSpc>
        <a:spcBef>
          <a:spcPts val="388"/>
        </a:spcBef>
        <a:buFont typeface="Arial" panose="020B0604020202020204" pitchFamily="34" charset="0"/>
        <a:buChar char="•"/>
        <a:defRPr sz="1863" kern="1200">
          <a:solidFill>
            <a:schemeClr val="tx1"/>
          </a:solidFill>
          <a:latin typeface="+mn-lt"/>
          <a:ea typeface="+mn-ea"/>
          <a:cs typeface="+mn-cs"/>
        </a:defRPr>
      </a:lvl2pPr>
      <a:lvl3pPr marL="887425" indent="-177485" algn="l" defTabSz="709940" rtl="0" eaLnBrk="1" latinLnBrk="0" hangingPunct="1">
        <a:lnSpc>
          <a:spcPct val="90000"/>
        </a:lnSpc>
        <a:spcBef>
          <a:spcPts val="388"/>
        </a:spcBef>
        <a:buFont typeface="Arial" panose="020B0604020202020204" pitchFamily="34" charset="0"/>
        <a:buChar char="•"/>
        <a:defRPr sz="1553" kern="1200">
          <a:solidFill>
            <a:schemeClr val="tx1"/>
          </a:solidFill>
          <a:latin typeface="+mn-lt"/>
          <a:ea typeface="+mn-ea"/>
          <a:cs typeface="+mn-cs"/>
        </a:defRPr>
      </a:lvl3pPr>
      <a:lvl4pPr marL="1242395" indent="-177485" algn="l" defTabSz="709940" rtl="0" eaLnBrk="1" latinLnBrk="0" hangingPunct="1">
        <a:lnSpc>
          <a:spcPct val="90000"/>
        </a:lnSpc>
        <a:spcBef>
          <a:spcPts val="388"/>
        </a:spcBef>
        <a:buFont typeface="Arial" panose="020B0604020202020204" pitchFamily="34" charset="0"/>
        <a:buChar char="•"/>
        <a:defRPr sz="1398" kern="1200">
          <a:solidFill>
            <a:schemeClr val="tx1"/>
          </a:solidFill>
          <a:latin typeface="+mn-lt"/>
          <a:ea typeface="+mn-ea"/>
          <a:cs typeface="+mn-cs"/>
        </a:defRPr>
      </a:lvl4pPr>
      <a:lvl5pPr marL="1597365" indent="-177485" algn="l" defTabSz="709940" rtl="0" eaLnBrk="1" latinLnBrk="0" hangingPunct="1">
        <a:lnSpc>
          <a:spcPct val="90000"/>
        </a:lnSpc>
        <a:spcBef>
          <a:spcPts val="388"/>
        </a:spcBef>
        <a:buFont typeface="Arial" panose="020B0604020202020204" pitchFamily="34" charset="0"/>
        <a:buChar char="•"/>
        <a:defRPr sz="1398" kern="1200">
          <a:solidFill>
            <a:schemeClr val="tx1"/>
          </a:solidFill>
          <a:latin typeface="+mn-lt"/>
          <a:ea typeface="+mn-ea"/>
          <a:cs typeface="+mn-cs"/>
        </a:defRPr>
      </a:lvl5pPr>
      <a:lvl6pPr marL="1952335" indent="-177485" algn="l" defTabSz="709940" rtl="0" eaLnBrk="1" latinLnBrk="0" hangingPunct="1">
        <a:lnSpc>
          <a:spcPct val="90000"/>
        </a:lnSpc>
        <a:spcBef>
          <a:spcPts val="388"/>
        </a:spcBef>
        <a:buFont typeface="Arial" panose="020B0604020202020204" pitchFamily="34" charset="0"/>
        <a:buChar char="•"/>
        <a:defRPr sz="1398" kern="1200">
          <a:solidFill>
            <a:schemeClr val="tx1"/>
          </a:solidFill>
          <a:latin typeface="+mn-lt"/>
          <a:ea typeface="+mn-ea"/>
          <a:cs typeface="+mn-cs"/>
        </a:defRPr>
      </a:lvl6pPr>
      <a:lvl7pPr marL="2307306" indent="-177485" algn="l" defTabSz="709940" rtl="0" eaLnBrk="1" latinLnBrk="0" hangingPunct="1">
        <a:lnSpc>
          <a:spcPct val="90000"/>
        </a:lnSpc>
        <a:spcBef>
          <a:spcPts val="388"/>
        </a:spcBef>
        <a:buFont typeface="Arial" panose="020B0604020202020204" pitchFamily="34" charset="0"/>
        <a:buChar char="•"/>
        <a:defRPr sz="1398" kern="1200">
          <a:solidFill>
            <a:schemeClr val="tx1"/>
          </a:solidFill>
          <a:latin typeface="+mn-lt"/>
          <a:ea typeface="+mn-ea"/>
          <a:cs typeface="+mn-cs"/>
        </a:defRPr>
      </a:lvl7pPr>
      <a:lvl8pPr marL="2662276" indent="-177485" algn="l" defTabSz="709940" rtl="0" eaLnBrk="1" latinLnBrk="0" hangingPunct="1">
        <a:lnSpc>
          <a:spcPct val="90000"/>
        </a:lnSpc>
        <a:spcBef>
          <a:spcPts val="388"/>
        </a:spcBef>
        <a:buFont typeface="Arial" panose="020B0604020202020204" pitchFamily="34" charset="0"/>
        <a:buChar char="•"/>
        <a:defRPr sz="1398" kern="1200">
          <a:solidFill>
            <a:schemeClr val="tx1"/>
          </a:solidFill>
          <a:latin typeface="+mn-lt"/>
          <a:ea typeface="+mn-ea"/>
          <a:cs typeface="+mn-cs"/>
        </a:defRPr>
      </a:lvl8pPr>
      <a:lvl9pPr marL="3017246" indent="-177485" algn="l" defTabSz="709940" rtl="0" eaLnBrk="1" latinLnBrk="0" hangingPunct="1">
        <a:lnSpc>
          <a:spcPct val="90000"/>
        </a:lnSpc>
        <a:spcBef>
          <a:spcPts val="388"/>
        </a:spcBef>
        <a:buFont typeface="Arial" panose="020B0604020202020204" pitchFamily="34" charset="0"/>
        <a:buChar char="•"/>
        <a:defRPr sz="139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09940" rtl="0" eaLnBrk="1" latinLnBrk="0" hangingPunct="1">
        <a:defRPr sz="1398" kern="1200">
          <a:solidFill>
            <a:schemeClr val="tx1"/>
          </a:solidFill>
          <a:latin typeface="+mn-lt"/>
          <a:ea typeface="+mn-ea"/>
          <a:cs typeface="+mn-cs"/>
        </a:defRPr>
      </a:lvl1pPr>
      <a:lvl2pPr marL="354970" algn="l" defTabSz="709940" rtl="0" eaLnBrk="1" latinLnBrk="0" hangingPunct="1">
        <a:defRPr sz="1398" kern="1200">
          <a:solidFill>
            <a:schemeClr val="tx1"/>
          </a:solidFill>
          <a:latin typeface="+mn-lt"/>
          <a:ea typeface="+mn-ea"/>
          <a:cs typeface="+mn-cs"/>
        </a:defRPr>
      </a:lvl2pPr>
      <a:lvl3pPr marL="709940" algn="l" defTabSz="709940" rtl="0" eaLnBrk="1" latinLnBrk="0" hangingPunct="1">
        <a:defRPr sz="1398" kern="1200">
          <a:solidFill>
            <a:schemeClr val="tx1"/>
          </a:solidFill>
          <a:latin typeface="+mn-lt"/>
          <a:ea typeface="+mn-ea"/>
          <a:cs typeface="+mn-cs"/>
        </a:defRPr>
      </a:lvl3pPr>
      <a:lvl4pPr marL="1064910" algn="l" defTabSz="709940" rtl="0" eaLnBrk="1" latinLnBrk="0" hangingPunct="1">
        <a:defRPr sz="1398" kern="1200">
          <a:solidFill>
            <a:schemeClr val="tx1"/>
          </a:solidFill>
          <a:latin typeface="+mn-lt"/>
          <a:ea typeface="+mn-ea"/>
          <a:cs typeface="+mn-cs"/>
        </a:defRPr>
      </a:lvl4pPr>
      <a:lvl5pPr marL="1419880" algn="l" defTabSz="709940" rtl="0" eaLnBrk="1" latinLnBrk="0" hangingPunct="1">
        <a:defRPr sz="1398" kern="1200">
          <a:solidFill>
            <a:schemeClr val="tx1"/>
          </a:solidFill>
          <a:latin typeface="+mn-lt"/>
          <a:ea typeface="+mn-ea"/>
          <a:cs typeface="+mn-cs"/>
        </a:defRPr>
      </a:lvl5pPr>
      <a:lvl6pPr marL="1774850" algn="l" defTabSz="709940" rtl="0" eaLnBrk="1" latinLnBrk="0" hangingPunct="1">
        <a:defRPr sz="1398" kern="1200">
          <a:solidFill>
            <a:schemeClr val="tx1"/>
          </a:solidFill>
          <a:latin typeface="+mn-lt"/>
          <a:ea typeface="+mn-ea"/>
          <a:cs typeface="+mn-cs"/>
        </a:defRPr>
      </a:lvl6pPr>
      <a:lvl7pPr marL="2129820" algn="l" defTabSz="709940" rtl="0" eaLnBrk="1" latinLnBrk="0" hangingPunct="1">
        <a:defRPr sz="1398" kern="1200">
          <a:solidFill>
            <a:schemeClr val="tx1"/>
          </a:solidFill>
          <a:latin typeface="+mn-lt"/>
          <a:ea typeface="+mn-ea"/>
          <a:cs typeface="+mn-cs"/>
        </a:defRPr>
      </a:lvl7pPr>
      <a:lvl8pPr marL="2484791" algn="l" defTabSz="709940" rtl="0" eaLnBrk="1" latinLnBrk="0" hangingPunct="1">
        <a:defRPr sz="1398" kern="1200">
          <a:solidFill>
            <a:schemeClr val="tx1"/>
          </a:solidFill>
          <a:latin typeface="+mn-lt"/>
          <a:ea typeface="+mn-ea"/>
          <a:cs typeface="+mn-cs"/>
        </a:defRPr>
      </a:lvl8pPr>
      <a:lvl9pPr marL="2839761" algn="l" defTabSz="709940" rtl="0" eaLnBrk="1" latinLnBrk="0" hangingPunct="1">
        <a:defRPr sz="139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tiff"/><Relationship Id="rId7" Type="http://schemas.openxmlformats.org/officeDocument/2006/relationships/image" Target="../media/image5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tiff"/><Relationship Id="rId5" Type="http://schemas.openxmlformats.org/officeDocument/2006/relationships/image" Target="../media/image3.tiff"/><Relationship Id="rId4" Type="http://schemas.openxmlformats.org/officeDocument/2006/relationships/image" Target="../media/image2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TextBox 62">
            <a:extLst>
              <a:ext uri="{FF2B5EF4-FFF2-40B4-BE49-F238E27FC236}">
                <a16:creationId xmlns:a16="http://schemas.microsoft.com/office/drawing/2014/main" id="{957B6E8E-FAF9-42AD-A0FE-5B244ADE277A}"/>
              </a:ext>
            </a:extLst>
          </p:cNvPr>
          <p:cNvSpPr txBox="1"/>
          <p:nvPr/>
        </p:nvSpPr>
        <p:spPr>
          <a:xfrm>
            <a:off x="106821" y="63310"/>
            <a:ext cx="6798128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GB" sz="1200" b="1" i="0" u="none" strike="noStrike" baseline="0" dirty="0">
                <a:latin typeface="Arial-BoldMT"/>
              </a:rPr>
              <a:t>Figure 4 – figure supplement 1. </a:t>
            </a:r>
            <a:endParaRPr lang="en-GB" sz="1200" b="0" i="0" u="none" strike="noStrike" baseline="0" dirty="0">
              <a:latin typeface="ArialMT"/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2BCA24E6-FDDF-3845-B2E6-0608FB7BF447}"/>
              </a:ext>
            </a:extLst>
          </p:cNvPr>
          <p:cNvGrpSpPr/>
          <p:nvPr/>
        </p:nvGrpSpPr>
        <p:grpSpPr>
          <a:xfrm>
            <a:off x="208643" y="1116459"/>
            <a:ext cx="6169710" cy="2283700"/>
            <a:chOff x="92529" y="3668134"/>
            <a:chExt cx="6169710" cy="2283700"/>
          </a:xfrm>
        </p:grpSpPr>
        <p:sp>
          <p:nvSpPr>
            <p:cNvPr id="64" name="TextBox 63">
              <a:extLst>
                <a:ext uri="{FF2B5EF4-FFF2-40B4-BE49-F238E27FC236}">
                  <a16:creationId xmlns:a16="http://schemas.microsoft.com/office/drawing/2014/main" id="{E9F4738A-779F-7C48-A9D5-EBE4E81E075D}"/>
                </a:ext>
              </a:extLst>
            </p:cNvPr>
            <p:cNvSpPr txBox="1"/>
            <p:nvPr/>
          </p:nvSpPr>
          <p:spPr>
            <a:xfrm>
              <a:off x="149932" y="3668134"/>
              <a:ext cx="303288" cy="29007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85" b="1" dirty="0"/>
                <a:t>a </a:t>
              </a:r>
            </a:p>
          </p:txBody>
        </p:sp>
        <p:sp>
          <p:nvSpPr>
            <p:cNvPr id="104" name="Line 627">
              <a:extLst>
                <a:ext uri="{FF2B5EF4-FFF2-40B4-BE49-F238E27FC236}">
                  <a16:creationId xmlns:a16="http://schemas.microsoft.com/office/drawing/2014/main" id="{70FB7FDB-3006-444E-8AC9-23F11CA9E0EA}"/>
                </a:ext>
              </a:extLst>
            </p:cNvPr>
            <p:cNvSpPr>
              <a:spLocks noChangeShapeType="1"/>
            </p:cNvSpPr>
            <p:nvPr/>
          </p:nvSpPr>
          <p:spPr bwMode="auto">
            <a:xfrm rot="16200000">
              <a:off x="-505556" y="4780565"/>
              <a:ext cx="1961334" cy="9146"/>
            </a:xfrm>
            <a:prstGeom prst="line">
              <a:avLst/>
            </a:prstGeom>
            <a:noFill/>
            <a:ln w="6350" cmpd="sng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/>
            </a:extLst>
          </p:spPr>
          <p:txBody>
            <a:bodyPr/>
            <a:lstStyle/>
            <a:p>
              <a:pPr>
                <a:defRPr/>
              </a:pPr>
              <a:endParaRPr lang="en-US" sz="699">
                <a:latin typeface="Arial" panose="020B0604020202020204" pitchFamily="34" charset="0"/>
                <a:ea typeface="MS PGothic" panose="020B0600070205080204" pitchFamily="34" charset="-128"/>
              </a:endParaRPr>
            </a:p>
          </p:txBody>
        </p:sp>
        <p:sp>
          <p:nvSpPr>
            <p:cNvPr id="105" name="Text Box 629">
              <a:extLst>
                <a:ext uri="{FF2B5EF4-FFF2-40B4-BE49-F238E27FC236}">
                  <a16:creationId xmlns:a16="http://schemas.microsoft.com/office/drawing/2014/main" id="{7400FEA9-6BE0-47BA-AFE7-BB91A4A2391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16200000">
              <a:off x="58508" y="4678255"/>
              <a:ext cx="921743" cy="27174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lnSpc>
                  <a:spcPct val="90000"/>
                </a:lnSpc>
                <a:spcBef>
                  <a:spcPts val="750"/>
                </a:spcBef>
                <a:buFont typeface="Arial" charset="0"/>
                <a:buChar char="•"/>
                <a:defRPr sz="2100">
                  <a:solidFill>
                    <a:schemeClr val="tx1"/>
                  </a:solidFill>
                  <a:latin typeface="Calibri" charset="0"/>
                  <a:ea typeface="MS PGothic" charset="-128"/>
                </a:defRPr>
              </a:lvl1pPr>
              <a:lvl2pPr marL="742950" indent="-285750">
                <a:lnSpc>
                  <a:spcPct val="90000"/>
                </a:lnSpc>
                <a:spcBef>
                  <a:spcPts val="375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charset="0"/>
                  <a:ea typeface="MS PGothic" charset="-128"/>
                </a:defRPr>
              </a:lvl2pPr>
              <a:lvl3pPr marL="1143000" indent="-228600">
                <a:lnSpc>
                  <a:spcPct val="90000"/>
                </a:lnSpc>
                <a:spcBef>
                  <a:spcPts val="375"/>
                </a:spcBef>
                <a:buFont typeface="Arial" charset="0"/>
                <a:buChar char="•"/>
                <a:defRPr sz="1500">
                  <a:solidFill>
                    <a:schemeClr val="tx1"/>
                  </a:solidFill>
                  <a:latin typeface="Calibri" charset="0"/>
                  <a:ea typeface="MS PGothic" charset="-128"/>
                </a:defRPr>
              </a:lvl3pPr>
              <a:lvl4pPr marL="1600200" indent="-228600">
                <a:lnSpc>
                  <a:spcPct val="90000"/>
                </a:lnSpc>
                <a:spcBef>
                  <a:spcPts val="375"/>
                </a:spcBef>
                <a:buFont typeface="Arial" charset="0"/>
                <a:buChar char="•"/>
                <a:defRPr sz="1300">
                  <a:solidFill>
                    <a:schemeClr val="tx1"/>
                  </a:solidFill>
                  <a:latin typeface="Calibri" charset="0"/>
                  <a:ea typeface="MS PGothic" charset="-128"/>
                </a:defRPr>
              </a:lvl4pPr>
              <a:lvl5pPr marL="2057400" indent="-228600">
                <a:lnSpc>
                  <a:spcPct val="90000"/>
                </a:lnSpc>
                <a:spcBef>
                  <a:spcPts val="375"/>
                </a:spcBef>
                <a:buFont typeface="Arial" charset="0"/>
                <a:buChar char="•"/>
                <a:defRPr sz="1300">
                  <a:solidFill>
                    <a:schemeClr val="tx1"/>
                  </a:solidFill>
                  <a:latin typeface="Calibri" charset="0"/>
                  <a:ea typeface="MS PGothic" charset="-128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375"/>
                </a:spcBef>
                <a:spcAft>
                  <a:spcPct val="0"/>
                </a:spcAft>
                <a:buFont typeface="Arial" charset="0"/>
                <a:buChar char="•"/>
                <a:defRPr sz="1300">
                  <a:solidFill>
                    <a:schemeClr val="tx1"/>
                  </a:solidFill>
                  <a:latin typeface="Calibri" charset="0"/>
                  <a:ea typeface="MS PGothic" charset="-128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375"/>
                </a:spcBef>
                <a:spcAft>
                  <a:spcPct val="0"/>
                </a:spcAft>
                <a:buFont typeface="Arial" charset="0"/>
                <a:buChar char="•"/>
                <a:defRPr sz="1300">
                  <a:solidFill>
                    <a:schemeClr val="tx1"/>
                  </a:solidFill>
                  <a:latin typeface="Calibri" charset="0"/>
                  <a:ea typeface="MS PGothic" charset="-128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375"/>
                </a:spcBef>
                <a:spcAft>
                  <a:spcPct val="0"/>
                </a:spcAft>
                <a:buFont typeface="Arial" charset="0"/>
                <a:buChar char="•"/>
                <a:defRPr sz="1300">
                  <a:solidFill>
                    <a:schemeClr val="tx1"/>
                  </a:solidFill>
                  <a:latin typeface="Calibri" charset="0"/>
                  <a:ea typeface="MS PGothic" charset="-128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375"/>
                </a:spcBef>
                <a:spcAft>
                  <a:spcPct val="0"/>
                </a:spcAft>
                <a:buFont typeface="Arial" charset="0"/>
                <a:buChar char="•"/>
                <a:defRPr sz="1300">
                  <a:solidFill>
                    <a:schemeClr val="tx1"/>
                  </a:solidFill>
                  <a:latin typeface="Calibri" charset="0"/>
                  <a:ea typeface="MS PGothic" charset="-128"/>
                </a:defRPr>
              </a:lvl9pPr>
            </a:lstStyle>
            <a:p>
              <a:pPr algn="ctr">
                <a:lnSpc>
                  <a:spcPct val="100000"/>
                </a:lnSpc>
                <a:spcBef>
                  <a:spcPct val="0"/>
                </a:spcBef>
                <a:buNone/>
              </a:pPr>
              <a:r>
                <a:rPr lang="en-GB" altLang="it-IT" sz="583" dirty="0">
                  <a:latin typeface="Arial" charset="0"/>
                  <a:ea typeface="Arial" charset="0"/>
                  <a:cs typeface="Arial" charset="0"/>
                </a:rPr>
                <a:t>TNF-α-PE-CF594</a:t>
              </a:r>
              <a:endParaRPr lang="en-GB" sz="583" dirty="0"/>
            </a:p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endParaRPr lang="en-GB" altLang="it-IT" sz="583" dirty="0">
                <a:latin typeface="Arial" charset="0"/>
                <a:ea typeface="Arial" charset="0"/>
                <a:cs typeface="Arial" charset="0"/>
              </a:endParaRPr>
            </a:p>
          </p:txBody>
        </p:sp>
        <p:sp>
          <p:nvSpPr>
            <p:cNvPr id="98" name="Line 627">
              <a:extLst>
                <a:ext uri="{FF2B5EF4-FFF2-40B4-BE49-F238E27FC236}">
                  <a16:creationId xmlns:a16="http://schemas.microsoft.com/office/drawing/2014/main" id="{7D159F3E-F35F-4382-B90E-83E9776C8D93}"/>
                </a:ext>
              </a:extLst>
            </p:cNvPr>
            <p:cNvSpPr>
              <a:spLocks noChangeShapeType="1"/>
            </p:cNvSpPr>
            <p:nvPr/>
          </p:nvSpPr>
          <p:spPr bwMode="auto">
            <a:xfrm rot="10800000" flipH="1">
              <a:off x="616017" y="5853890"/>
              <a:ext cx="3675236" cy="1"/>
            </a:xfrm>
            <a:prstGeom prst="line">
              <a:avLst/>
            </a:prstGeom>
            <a:noFill/>
            <a:ln w="6350" cmpd="sng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/>
            </a:extLst>
          </p:spPr>
          <p:txBody>
            <a:bodyPr/>
            <a:lstStyle/>
            <a:p>
              <a:pPr>
                <a:defRPr/>
              </a:pPr>
              <a:endParaRPr lang="en-US" sz="699">
                <a:latin typeface="Arial" panose="020B0604020202020204" pitchFamily="34" charset="0"/>
                <a:ea typeface="MS PGothic" panose="020B0600070205080204" pitchFamily="34" charset="-128"/>
              </a:endParaRPr>
            </a:p>
          </p:txBody>
        </p:sp>
        <p:sp>
          <p:nvSpPr>
            <p:cNvPr id="99" name="Text Box 629">
              <a:extLst>
                <a:ext uri="{FF2B5EF4-FFF2-40B4-BE49-F238E27FC236}">
                  <a16:creationId xmlns:a16="http://schemas.microsoft.com/office/drawing/2014/main" id="{ED845574-9E15-4538-B777-A5767A1C63D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10800000" flipH="1" flipV="1">
              <a:off x="2175031" y="5769796"/>
              <a:ext cx="651286" cy="18203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lnSpc>
                  <a:spcPct val="90000"/>
                </a:lnSpc>
                <a:spcBef>
                  <a:spcPts val="750"/>
                </a:spcBef>
                <a:buFont typeface="Arial" charset="0"/>
                <a:buChar char="•"/>
                <a:defRPr sz="2100">
                  <a:solidFill>
                    <a:schemeClr val="tx1"/>
                  </a:solidFill>
                  <a:latin typeface="Calibri" charset="0"/>
                  <a:ea typeface="MS PGothic" charset="-128"/>
                </a:defRPr>
              </a:lvl1pPr>
              <a:lvl2pPr marL="742950" indent="-285750">
                <a:lnSpc>
                  <a:spcPct val="90000"/>
                </a:lnSpc>
                <a:spcBef>
                  <a:spcPts val="375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charset="0"/>
                  <a:ea typeface="MS PGothic" charset="-128"/>
                </a:defRPr>
              </a:lvl2pPr>
              <a:lvl3pPr marL="1143000" indent="-228600">
                <a:lnSpc>
                  <a:spcPct val="90000"/>
                </a:lnSpc>
                <a:spcBef>
                  <a:spcPts val="375"/>
                </a:spcBef>
                <a:buFont typeface="Arial" charset="0"/>
                <a:buChar char="•"/>
                <a:defRPr sz="1500">
                  <a:solidFill>
                    <a:schemeClr val="tx1"/>
                  </a:solidFill>
                  <a:latin typeface="Calibri" charset="0"/>
                  <a:ea typeface="MS PGothic" charset="-128"/>
                </a:defRPr>
              </a:lvl3pPr>
              <a:lvl4pPr marL="1600200" indent="-228600">
                <a:lnSpc>
                  <a:spcPct val="90000"/>
                </a:lnSpc>
                <a:spcBef>
                  <a:spcPts val="375"/>
                </a:spcBef>
                <a:buFont typeface="Arial" charset="0"/>
                <a:buChar char="•"/>
                <a:defRPr sz="1300">
                  <a:solidFill>
                    <a:schemeClr val="tx1"/>
                  </a:solidFill>
                  <a:latin typeface="Calibri" charset="0"/>
                  <a:ea typeface="MS PGothic" charset="-128"/>
                </a:defRPr>
              </a:lvl4pPr>
              <a:lvl5pPr marL="2057400" indent="-228600">
                <a:lnSpc>
                  <a:spcPct val="90000"/>
                </a:lnSpc>
                <a:spcBef>
                  <a:spcPts val="375"/>
                </a:spcBef>
                <a:buFont typeface="Arial" charset="0"/>
                <a:buChar char="•"/>
                <a:defRPr sz="1300">
                  <a:solidFill>
                    <a:schemeClr val="tx1"/>
                  </a:solidFill>
                  <a:latin typeface="Calibri" charset="0"/>
                  <a:ea typeface="MS PGothic" charset="-128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375"/>
                </a:spcBef>
                <a:spcAft>
                  <a:spcPct val="0"/>
                </a:spcAft>
                <a:buFont typeface="Arial" charset="0"/>
                <a:buChar char="•"/>
                <a:defRPr sz="1300">
                  <a:solidFill>
                    <a:schemeClr val="tx1"/>
                  </a:solidFill>
                  <a:latin typeface="Calibri" charset="0"/>
                  <a:ea typeface="MS PGothic" charset="-128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375"/>
                </a:spcBef>
                <a:spcAft>
                  <a:spcPct val="0"/>
                </a:spcAft>
                <a:buFont typeface="Arial" charset="0"/>
                <a:buChar char="•"/>
                <a:defRPr sz="1300">
                  <a:solidFill>
                    <a:schemeClr val="tx1"/>
                  </a:solidFill>
                  <a:latin typeface="Calibri" charset="0"/>
                  <a:ea typeface="MS PGothic" charset="-128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375"/>
                </a:spcBef>
                <a:spcAft>
                  <a:spcPct val="0"/>
                </a:spcAft>
                <a:buFont typeface="Arial" charset="0"/>
                <a:buChar char="•"/>
                <a:defRPr sz="1300">
                  <a:solidFill>
                    <a:schemeClr val="tx1"/>
                  </a:solidFill>
                  <a:latin typeface="Calibri" charset="0"/>
                  <a:ea typeface="MS PGothic" charset="-128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375"/>
                </a:spcBef>
                <a:spcAft>
                  <a:spcPct val="0"/>
                </a:spcAft>
                <a:buFont typeface="Arial" charset="0"/>
                <a:buChar char="•"/>
                <a:defRPr sz="1300">
                  <a:solidFill>
                    <a:schemeClr val="tx1"/>
                  </a:solidFill>
                  <a:latin typeface="Calibri" charset="0"/>
                  <a:ea typeface="MS PGothic" charset="-128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GB" altLang="it-IT" sz="583" dirty="0">
                  <a:latin typeface="Arial" charset="0"/>
                  <a:ea typeface="Arial" charset="0"/>
                  <a:cs typeface="Arial" charset="0"/>
                </a:rPr>
                <a:t>IFN-γ-BV421</a:t>
              </a:r>
            </a:p>
          </p:txBody>
        </p:sp>
        <p:sp>
          <p:nvSpPr>
            <p:cNvPr id="67" name="TextBox 66">
              <a:extLst>
                <a:ext uri="{FF2B5EF4-FFF2-40B4-BE49-F238E27FC236}">
                  <a16:creationId xmlns:a16="http://schemas.microsoft.com/office/drawing/2014/main" id="{0ECF0103-F284-6645-8CF0-67F682E055DD}"/>
                </a:ext>
              </a:extLst>
            </p:cNvPr>
            <p:cNvSpPr txBox="1"/>
            <p:nvPr/>
          </p:nvSpPr>
          <p:spPr>
            <a:xfrm>
              <a:off x="4738539" y="3668134"/>
              <a:ext cx="272832" cy="29007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85" b="1" dirty="0"/>
                <a:t>b</a:t>
              </a:r>
            </a:p>
          </p:txBody>
        </p:sp>
        <p:pic>
          <p:nvPicPr>
            <p:cNvPr id="87" name="Picture 86" descr="A picture containing light, sitting, monitor, dark&#10;&#10;Description automatically generated">
              <a:extLst>
                <a:ext uri="{FF2B5EF4-FFF2-40B4-BE49-F238E27FC236}">
                  <a16:creationId xmlns:a16="http://schemas.microsoft.com/office/drawing/2014/main" id="{4CA99AB0-592D-446A-82DA-13E38EFC5E5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314085" y="3804139"/>
              <a:ext cx="1075686" cy="1962000"/>
            </a:xfrm>
            <a:prstGeom prst="rect">
              <a:avLst/>
            </a:prstGeom>
          </p:spPr>
        </p:pic>
        <p:pic>
          <p:nvPicPr>
            <p:cNvPr id="89" name="Picture 88" descr="A picture containing graphical user interface&#10;&#10;Description automatically generated">
              <a:extLst>
                <a:ext uri="{FF2B5EF4-FFF2-40B4-BE49-F238E27FC236}">
                  <a16:creationId xmlns:a16="http://schemas.microsoft.com/office/drawing/2014/main" id="{283F3532-BACF-4FB8-BA76-B192DD2C6CE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276426" y="3793689"/>
              <a:ext cx="1052100" cy="1963012"/>
            </a:xfrm>
            <a:prstGeom prst="rect">
              <a:avLst/>
            </a:prstGeom>
          </p:spPr>
        </p:pic>
        <p:pic>
          <p:nvPicPr>
            <p:cNvPr id="95" name="Picture 94" descr="A picture containing monitor, sitting, screen, light&#10;&#10;Description automatically generated">
              <a:extLst>
                <a:ext uri="{FF2B5EF4-FFF2-40B4-BE49-F238E27FC236}">
                  <a16:creationId xmlns:a16="http://schemas.microsoft.com/office/drawing/2014/main" id="{485EE76B-20E3-430A-8EC1-866C840FDCE0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413866" y="3804472"/>
              <a:ext cx="1051200" cy="1961333"/>
            </a:xfrm>
            <a:prstGeom prst="rect">
              <a:avLst/>
            </a:prstGeom>
          </p:spPr>
        </p:pic>
        <p:pic>
          <p:nvPicPr>
            <p:cNvPr id="97" name="Picture 96" descr="A picture containing graphical user interface&#10;&#10;Description automatically generated">
              <a:extLst>
                <a:ext uri="{FF2B5EF4-FFF2-40B4-BE49-F238E27FC236}">
                  <a16:creationId xmlns:a16="http://schemas.microsoft.com/office/drawing/2014/main" id="{30662693-1A74-45C6-82EE-02B410924BA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/>
            <a:srcRect l="7708"/>
            <a:stretch/>
          </p:blipFill>
          <p:spPr>
            <a:xfrm>
              <a:off x="537159" y="3804472"/>
              <a:ext cx="970174" cy="1961333"/>
            </a:xfrm>
            <a:prstGeom prst="rect">
              <a:avLst/>
            </a:prstGeom>
          </p:spPr>
        </p:pic>
        <p:sp>
          <p:nvSpPr>
            <p:cNvPr id="100" name="CasellaDiTesto 111">
              <a:extLst>
                <a:ext uri="{FF2B5EF4-FFF2-40B4-BE49-F238E27FC236}">
                  <a16:creationId xmlns:a16="http://schemas.microsoft.com/office/drawing/2014/main" id="{69894BB7-EB3A-43FE-B158-808EAA7FAD8C}"/>
                </a:ext>
              </a:extLst>
            </p:cNvPr>
            <p:cNvSpPr txBox="1"/>
            <p:nvPr/>
          </p:nvSpPr>
          <p:spPr>
            <a:xfrm>
              <a:off x="888429" y="3734275"/>
              <a:ext cx="367408" cy="19992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699" b="1" dirty="0">
                  <a:latin typeface="Arial" charset="0"/>
                  <a:ea typeface="Arial" charset="0"/>
                  <a:cs typeface="Arial" charset="0"/>
                </a:rPr>
                <a:t>CTR</a:t>
              </a:r>
            </a:p>
          </p:txBody>
        </p:sp>
        <p:sp>
          <p:nvSpPr>
            <p:cNvPr id="101" name="CasellaDiTesto 112">
              <a:extLst>
                <a:ext uri="{FF2B5EF4-FFF2-40B4-BE49-F238E27FC236}">
                  <a16:creationId xmlns:a16="http://schemas.microsoft.com/office/drawing/2014/main" id="{98AB0081-2BB1-43BA-8B5B-1D895FFDEF72}"/>
                </a:ext>
              </a:extLst>
            </p:cNvPr>
            <p:cNvSpPr txBox="1"/>
            <p:nvPr/>
          </p:nvSpPr>
          <p:spPr>
            <a:xfrm>
              <a:off x="1834740" y="3732669"/>
              <a:ext cx="383438" cy="19992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699" b="1" dirty="0">
                  <a:latin typeface="Arial" charset="0"/>
                  <a:ea typeface="Arial" charset="0"/>
                  <a:cs typeface="Arial" charset="0"/>
                </a:rPr>
                <a:t>CMV</a:t>
              </a:r>
            </a:p>
          </p:txBody>
        </p:sp>
        <p:sp>
          <p:nvSpPr>
            <p:cNvPr id="102" name="CasellaDiTesto 113">
              <a:extLst>
                <a:ext uri="{FF2B5EF4-FFF2-40B4-BE49-F238E27FC236}">
                  <a16:creationId xmlns:a16="http://schemas.microsoft.com/office/drawing/2014/main" id="{310E3E74-3F39-4A08-BE09-A60858342123}"/>
                </a:ext>
              </a:extLst>
            </p:cNvPr>
            <p:cNvSpPr txBox="1"/>
            <p:nvPr/>
          </p:nvSpPr>
          <p:spPr>
            <a:xfrm>
              <a:off x="2674508" y="3732668"/>
              <a:ext cx="473206" cy="19992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699" b="1" dirty="0">
                  <a:latin typeface="Arial" charset="0"/>
                  <a:ea typeface="Arial" charset="0"/>
                  <a:cs typeface="Arial" charset="0"/>
                </a:rPr>
                <a:t>Spike1</a:t>
              </a:r>
            </a:p>
          </p:txBody>
        </p:sp>
        <p:sp>
          <p:nvSpPr>
            <p:cNvPr id="103" name="CasellaDiTesto 115">
              <a:extLst>
                <a:ext uri="{FF2B5EF4-FFF2-40B4-BE49-F238E27FC236}">
                  <a16:creationId xmlns:a16="http://schemas.microsoft.com/office/drawing/2014/main" id="{18AFE01B-2910-4048-8367-0B7EFA7A5C4B}"/>
                </a:ext>
              </a:extLst>
            </p:cNvPr>
            <p:cNvSpPr txBox="1"/>
            <p:nvPr/>
          </p:nvSpPr>
          <p:spPr>
            <a:xfrm>
              <a:off x="3606305" y="3732668"/>
              <a:ext cx="598241" cy="19992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699" b="1" dirty="0">
                  <a:latin typeface="Arial" charset="0"/>
                  <a:ea typeface="Arial" charset="0"/>
                  <a:cs typeface="Arial" charset="0"/>
                </a:rPr>
                <a:t>PMA/Iono</a:t>
              </a:r>
            </a:p>
          </p:txBody>
        </p:sp>
        <p:sp>
          <p:nvSpPr>
            <p:cNvPr id="106" name="CasellaDiTesto 536">
              <a:extLst>
                <a:ext uri="{FF2B5EF4-FFF2-40B4-BE49-F238E27FC236}">
                  <a16:creationId xmlns:a16="http://schemas.microsoft.com/office/drawing/2014/main" id="{771C7DF6-6732-41B2-9600-866D6B8C1B34}"/>
                </a:ext>
              </a:extLst>
            </p:cNvPr>
            <p:cNvSpPr txBox="1"/>
            <p:nvPr/>
          </p:nvSpPr>
          <p:spPr>
            <a:xfrm>
              <a:off x="92529" y="4158855"/>
              <a:ext cx="456192" cy="19992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699" b="1">
                  <a:latin typeface="Arial" charset="0"/>
                  <a:ea typeface="Arial" charset="0"/>
                  <a:cs typeface="Arial" charset="0"/>
                </a:rPr>
                <a:t>CD4+</a:t>
              </a:r>
            </a:p>
          </p:txBody>
        </p:sp>
        <p:sp>
          <p:nvSpPr>
            <p:cNvPr id="107" name="CasellaDiTesto 537">
              <a:extLst>
                <a:ext uri="{FF2B5EF4-FFF2-40B4-BE49-F238E27FC236}">
                  <a16:creationId xmlns:a16="http://schemas.microsoft.com/office/drawing/2014/main" id="{E9EDC0D9-8E5F-447B-A552-05E85BE2A271}"/>
                </a:ext>
              </a:extLst>
            </p:cNvPr>
            <p:cNvSpPr txBox="1"/>
            <p:nvPr/>
          </p:nvSpPr>
          <p:spPr>
            <a:xfrm>
              <a:off x="99989" y="5195957"/>
              <a:ext cx="456192" cy="19992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699" b="1">
                  <a:latin typeface="Arial" charset="0"/>
                  <a:ea typeface="Arial" charset="0"/>
                  <a:cs typeface="Arial" charset="0"/>
                </a:rPr>
                <a:t>CD8+</a:t>
              </a:r>
            </a:p>
          </p:txBody>
        </p:sp>
        <p:sp>
          <p:nvSpPr>
            <p:cNvPr id="108" name="CasellaDiTesto 614">
              <a:extLst>
                <a:ext uri="{FF2B5EF4-FFF2-40B4-BE49-F238E27FC236}">
                  <a16:creationId xmlns:a16="http://schemas.microsoft.com/office/drawing/2014/main" id="{5610C205-59B9-411B-AECF-238EB6432D3D}"/>
                </a:ext>
              </a:extLst>
            </p:cNvPr>
            <p:cNvSpPr txBox="1"/>
            <p:nvPr/>
          </p:nvSpPr>
          <p:spPr>
            <a:xfrm>
              <a:off x="656062" y="3974737"/>
              <a:ext cx="439544" cy="19992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699" dirty="0">
                  <a:latin typeface="Arial" charset="0"/>
                  <a:ea typeface="Arial" charset="0"/>
                  <a:cs typeface="Arial" charset="0"/>
                </a:rPr>
                <a:t>0.14%</a:t>
              </a:r>
            </a:p>
          </p:txBody>
        </p:sp>
        <p:sp>
          <p:nvSpPr>
            <p:cNvPr id="109" name="CasellaDiTesto 614">
              <a:extLst>
                <a:ext uri="{FF2B5EF4-FFF2-40B4-BE49-F238E27FC236}">
                  <a16:creationId xmlns:a16="http://schemas.microsoft.com/office/drawing/2014/main" id="{C0C4EAD2-8E78-4C17-99FE-5E0D5B492022}"/>
                </a:ext>
              </a:extLst>
            </p:cNvPr>
            <p:cNvSpPr txBox="1"/>
            <p:nvPr/>
          </p:nvSpPr>
          <p:spPr>
            <a:xfrm>
              <a:off x="664689" y="4996030"/>
              <a:ext cx="439544" cy="19992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699" dirty="0">
                  <a:latin typeface="Arial" charset="0"/>
                  <a:ea typeface="Arial" charset="0"/>
                  <a:cs typeface="Arial" charset="0"/>
                </a:rPr>
                <a:t>0.35%</a:t>
              </a:r>
            </a:p>
          </p:txBody>
        </p:sp>
        <p:sp>
          <p:nvSpPr>
            <p:cNvPr id="110" name="CasellaDiTesto 614">
              <a:extLst>
                <a:ext uri="{FF2B5EF4-FFF2-40B4-BE49-F238E27FC236}">
                  <a16:creationId xmlns:a16="http://schemas.microsoft.com/office/drawing/2014/main" id="{25D7EEDD-A782-4482-8473-46283DB6592F}"/>
                </a:ext>
              </a:extLst>
            </p:cNvPr>
            <p:cNvSpPr txBox="1"/>
            <p:nvPr/>
          </p:nvSpPr>
          <p:spPr>
            <a:xfrm>
              <a:off x="1597194" y="3967266"/>
              <a:ext cx="439544" cy="19992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699" dirty="0">
                  <a:latin typeface="Arial" charset="0"/>
                  <a:ea typeface="Arial" charset="0"/>
                  <a:cs typeface="Arial" charset="0"/>
                </a:rPr>
                <a:t>0.87%</a:t>
              </a:r>
            </a:p>
          </p:txBody>
        </p:sp>
        <p:sp>
          <p:nvSpPr>
            <p:cNvPr id="111" name="CasellaDiTesto 614">
              <a:extLst>
                <a:ext uri="{FF2B5EF4-FFF2-40B4-BE49-F238E27FC236}">
                  <a16:creationId xmlns:a16="http://schemas.microsoft.com/office/drawing/2014/main" id="{BDDB48C1-872F-4B44-8F1A-AF22DA84DFE7}"/>
                </a:ext>
              </a:extLst>
            </p:cNvPr>
            <p:cNvSpPr txBox="1"/>
            <p:nvPr/>
          </p:nvSpPr>
          <p:spPr>
            <a:xfrm>
              <a:off x="1591055" y="4961545"/>
              <a:ext cx="439544" cy="19992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699" dirty="0">
                  <a:latin typeface="Arial" charset="0"/>
                  <a:ea typeface="Arial" charset="0"/>
                  <a:cs typeface="Arial" charset="0"/>
                </a:rPr>
                <a:t>0.41%</a:t>
              </a:r>
            </a:p>
          </p:txBody>
        </p:sp>
        <p:sp>
          <p:nvSpPr>
            <p:cNvPr id="112" name="CasellaDiTesto 614">
              <a:extLst>
                <a:ext uri="{FF2B5EF4-FFF2-40B4-BE49-F238E27FC236}">
                  <a16:creationId xmlns:a16="http://schemas.microsoft.com/office/drawing/2014/main" id="{AF2D9A3C-4654-4A81-8CF5-FA0168A75F5E}"/>
                </a:ext>
              </a:extLst>
            </p:cNvPr>
            <p:cNvSpPr txBox="1"/>
            <p:nvPr/>
          </p:nvSpPr>
          <p:spPr>
            <a:xfrm>
              <a:off x="3463387" y="3967266"/>
              <a:ext cx="439544" cy="19992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699" dirty="0">
                  <a:latin typeface="Arial" charset="0"/>
                  <a:ea typeface="Arial" charset="0"/>
                  <a:cs typeface="Arial" charset="0"/>
                </a:rPr>
                <a:t>19.5%</a:t>
              </a:r>
            </a:p>
          </p:txBody>
        </p:sp>
        <p:sp>
          <p:nvSpPr>
            <p:cNvPr id="113" name="CasellaDiTesto 614">
              <a:extLst>
                <a:ext uri="{FF2B5EF4-FFF2-40B4-BE49-F238E27FC236}">
                  <a16:creationId xmlns:a16="http://schemas.microsoft.com/office/drawing/2014/main" id="{A578A69A-E7A5-4B24-BC89-963A0CCBBBDF}"/>
                </a:ext>
              </a:extLst>
            </p:cNvPr>
            <p:cNvSpPr txBox="1"/>
            <p:nvPr/>
          </p:nvSpPr>
          <p:spPr>
            <a:xfrm>
              <a:off x="3485678" y="4961545"/>
              <a:ext cx="439544" cy="19992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699" dirty="0">
                  <a:latin typeface="Arial" charset="0"/>
                  <a:ea typeface="Arial" charset="0"/>
                  <a:cs typeface="Arial" charset="0"/>
                </a:rPr>
                <a:t>50.6%</a:t>
              </a:r>
            </a:p>
          </p:txBody>
        </p:sp>
        <p:sp>
          <p:nvSpPr>
            <p:cNvPr id="114" name="CasellaDiTesto 614">
              <a:extLst>
                <a:ext uri="{FF2B5EF4-FFF2-40B4-BE49-F238E27FC236}">
                  <a16:creationId xmlns:a16="http://schemas.microsoft.com/office/drawing/2014/main" id="{C90B06D9-3474-4EFD-91B3-A88DAC6809B1}"/>
                </a:ext>
              </a:extLst>
            </p:cNvPr>
            <p:cNvSpPr txBox="1"/>
            <p:nvPr/>
          </p:nvSpPr>
          <p:spPr>
            <a:xfrm>
              <a:off x="2503181" y="3971804"/>
              <a:ext cx="439544" cy="19992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699" dirty="0">
                  <a:latin typeface="Arial" charset="0"/>
                  <a:ea typeface="Arial" charset="0"/>
                  <a:cs typeface="Arial" charset="0"/>
                </a:rPr>
                <a:t>1.74%</a:t>
              </a:r>
            </a:p>
          </p:txBody>
        </p:sp>
        <p:sp>
          <p:nvSpPr>
            <p:cNvPr id="115" name="CasellaDiTesto 614">
              <a:extLst>
                <a:ext uri="{FF2B5EF4-FFF2-40B4-BE49-F238E27FC236}">
                  <a16:creationId xmlns:a16="http://schemas.microsoft.com/office/drawing/2014/main" id="{782C9346-E8D7-49B9-A2EA-4739F67A15AE}"/>
                </a:ext>
              </a:extLst>
            </p:cNvPr>
            <p:cNvSpPr txBox="1"/>
            <p:nvPr/>
          </p:nvSpPr>
          <p:spPr>
            <a:xfrm>
              <a:off x="2522030" y="4965214"/>
              <a:ext cx="439544" cy="19992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699" dirty="0">
                  <a:latin typeface="Arial" charset="0"/>
                  <a:ea typeface="Arial" charset="0"/>
                  <a:cs typeface="Arial" charset="0"/>
                </a:rPr>
                <a:t>0.44%</a:t>
              </a:r>
            </a:p>
          </p:txBody>
        </p:sp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E2E12AF5-B3B6-C141-84AF-380822D9F25B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4684899" y="3986184"/>
              <a:ext cx="1577340" cy="14097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3420740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6EF50476057A14EAE8A6DFCC5E61A72" ma:contentTypeVersion="12" ma:contentTypeDescription="Create a new document." ma:contentTypeScope="" ma:versionID="3b4f544b07eaee25cf5ca557fe13ef8c">
  <xsd:schema xmlns:xsd="http://www.w3.org/2001/XMLSchema" xmlns:xs="http://www.w3.org/2001/XMLSchema" xmlns:p="http://schemas.microsoft.com/office/2006/metadata/properties" xmlns:ns3="7c8700c7-6914-4322-8eda-8fe92a16f6ef" xmlns:ns4="e9c31def-e55b-4fa2-a02d-0403e036bf95" targetNamespace="http://schemas.microsoft.com/office/2006/metadata/properties" ma:root="true" ma:fieldsID="3d6cfe12b5232232ae2450be31a5dfe6" ns3:_="" ns4:_="">
    <xsd:import namespace="7c8700c7-6914-4322-8eda-8fe92a16f6ef"/>
    <xsd:import namespace="e9c31def-e55b-4fa2-a02d-0403e036bf95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DateTaken" minOccurs="0"/>
                <xsd:element ref="ns3:MediaServiceAutoKeyPoints" minOccurs="0"/>
                <xsd:element ref="ns3:MediaServiceKeyPoints" minOccurs="0"/>
                <xsd:element ref="ns4:SharedWithUsers" minOccurs="0"/>
                <xsd:element ref="ns4:SharedWithDetails" minOccurs="0"/>
                <xsd:element ref="ns4:SharingHintHash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c8700c7-6914-4322-8eda-8fe92a16f6e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9c31def-e55b-4fa2-a02d-0403e036bf95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9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91C0DC3D-124C-4E9F-9D04-4293F2AD3E1F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7D67CA3C-9AA1-41FC-998D-77FACBFF1ED8}">
  <ds:schemaRefs>
    <ds:schemaRef ds:uri="7c8700c7-6914-4322-8eda-8fe92a16f6ef"/>
    <ds:schemaRef ds:uri="e9c31def-e55b-4fa2-a02d-0403e036bf95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3.xml><?xml version="1.0" encoding="utf-8"?>
<ds:datastoreItem xmlns:ds="http://schemas.openxmlformats.org/officeDocument/2006/customXml" ds:itemID="{9FB3576F-D04C-4B8D-B0FE-DAE81C76C1C9}">
  <ds:schemaRefs>
    <ds:schemaRef ds:uri="e9c31def-e55b-4fa2-a02d-0403e036bf95"/>
    <ds:schemaRef ds:uri="http://schemas.microsoft.com/office/2006/documentManagement/types"/>
    <ds:schemaRef ds:uri="http://purl.org/dc/dcmitype/"/>
    <ds:schemaRef ds:uri="http://schemas.openxmlformats.org/package/2006/metadata/core-properties"/>
    <ds:schemaRef ds:uri="7c8700c7-6914-4322-8eda-8fe92a16f6ef"/>
    <ds:schemaRef ds:uri="http://purl.org/dc/elements/1.1/"/>
    <ds:schemaRef ds:uri="http://schemas.microsoft.com/office/2006/metadata/properties"/>
    <ds:schemaRef ds:uri="http://purl.org/dc/terms/"/>
    <ds:schemaRef ds:uri="http://schemas.microsoft.com/office/infopath/2007/PartnerControl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103</TotalTime>
  <Words>38</Words>
  <Application>Microsoft Macintosh PowerPoint</Application>
  <PresentationFormat>Custom</PresentationFormat>
  <Paragraphs>20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Arial-BoldMT</vt:lpstr>
      <vt:lpstr>ArialMT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Laura Rivino</dc:creator>
  <cp:lastModifiedBy>Ruth Massey</cp:lastModifiedBy>
  <cp:revision>38</cp:revision>
  <cp:lastPrinted>2020-11-30T13:49:58Z</cp:lastPrinted>
  <dcterms:created xsi:type="dcterms:W3CDTF">2020-08-27T10:29:17Z</dcterms:created>
  <dcterms:modified xsi:type="dcterms:W3CDTF">2020-12-15T10:47:24Z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0x01010026EF50476057A14EAE8A6DFCC5E61A72</vt:lpwstr>
  </property>
</Properties>
</file>