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0" r:id="rId5"/>
  </p:sldIdLst>
  <p:sldSz cx="7099300" cy="99441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2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558"/>
  </p:normalViewPr>
  <p:slideViewPr>
    <p:cSldViewPr snapToGrid="0">
      <p:cViewPr varScale="1">
        <p:scale>
          <a:sx n="83" d="100"/>
          <a:sy n="83" d="100"/>
        </p:scale>
        <p:origin x="3840" y="216"/>
      </p:cViewPr>
      <p:guideLst>
        <p:guide orient="horz" pos="3132"/>
        <p:guide pos="22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A6E88-D6FA-6747-AA83-EF3A31BFF16F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7275" y="1143000"/>
            <a:ext cx="2203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7D407-D63D-954F-B238-B1E906F09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08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27275" y="1143000"/>
            <a:ext cx="22034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7D407-D63D-954F-B238-B1E906F09C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106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448" y="1627426"/>
            <a:ext cx="6034405" cy="3462020"/>
          </a:xfrm>
        </p:spPr>
        <p:txBody>
          <a:bodyPr anchor="b"/>
          <a:lstStyle>
            <a:lvl1pPr algn="ctr">
              <a:defRPr sz="46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7413" y="5222955"/>
            <a:ext cx="5324475" cy="2400855"/>
          </a:xfrm>
        </p:spPr>
        <p:txBody>
          <a:bodyPr/>
          <a:lstStyle>
            <a:lvl1pPr marL="0" indent="0" algn="ctr">
              <a:buNone/>
              <a:defRPr sz="1863"/>
            </a:lvl1pPr>
            <a:lvl2pPr marL="354970" indent="0" algn="ctr">
              <a:buNone/>
              <a:defRPr sz="1553"/>
            </a:lvl2pPr>
            <a:lvl3pPr marL="709940" indent="0" algn="ctr">
              <a:buNone/>
              <a:defRPr sz="1398"/>
            </a:lvl3pPr>
            <a:lvl4pPr marL="1064910" indent="0" algn="ctr">
              <a:buNone/>
              <a:defRPr sz="1242"/>
            </a:lvl4pPr>
            <a:lvl5pPr marL="1419880" indent="0" algn="ctr">
              <a:buNone/>
              <a:defRPr sz="1242"/>
            </a:lvl5pPr>
            <a:lvl6pPr marL="1774850" indent="0" algn="ctr">
              <a:buNone/>
              <a:defRPr sz="1242"/>
            </a:lvl6pPr>
            <a:lvl7pPr marL="2129820" indent="0" algn="ctr">
              <a:buNone/>
              <a:defRPr sz="1242"/>
            </a:lvl7pPr>
            <a:lvl8pPr marL="2484791" indent="0" algn="ctr">
              <a:buNone/>
              <a:defRPr sz="1242"/>
            </a:lvl8pPr>
            <a:lvl9pPr marL="2839761" indent="0" algn="ctr">
              <a:buNone/>
              <a:defRPr sz="124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24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7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80437" y="529431"/>
            <a:ext cx="1530787" cy="842716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8077" y="529431"/>
            <a:ext cx="4503618" cy="84271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36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59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380" y="2479122"/>
            <a:ext cx="6123146" cy="4136469"/>
          </a:xfrm>
        </p:spPr>
        <p:txBody>
          <a:bodyPr anchor="b"/>
          <a:lstStyle>
            <a:lvl1pPr>
              <a:defRPr sz="46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380" y="6654724"/>
            <a:ext cx="6123146" cy="2175271"/>
          </a:xfrm>
        </p:spPr>
        <p:txBody>
          <a:bodyPr/>
          <a:lstStyle>
            <a:lvl1pPr marL="0" indent="0">
              <a:buNone/>
              <a:defRPr sz="1863">
                <a:solidFill>
                  <a:schemeClr val="tx1"/>
                </a:solidFill>
              </a:defRPr>
            </a:lvl1pPr>
            <a:lvl2pPr marL="354970" indent="0">
              <a:buNone/>
              <a:defRPr sz="1553">
                <a:solidFill>
                  <a:schemeClr val="tx1">
                    <a:tint val="75000"/>
                  </a:schemeClr>
                </a:solidFill>
              </a:defRPr>
            </a:lvl2pPr>
            <a:lvl3pPr marL="70994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3pPr>
            <a:lvl4pPr marL="1064910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4pPr>
            <a:lvl5pPr marL="1419880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5pPr>
            <a:lvl6pPr marL="1774850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6pPr>
            <a:lvl7pPr marL="2129820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7pPr>
            <a:lvl8pPr marL="2484791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8pPr>
            <a:lvl9pPr marL="2839761" indent="0">
              <a:buNone/>
              <a:defRPr sz="124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21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077" y="2647156"/>
            <a:ext cx="3017203" cy="6309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4020" y="2647156"/>
            <a:ext cx="3017203" cy="6309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5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529434"/>
            <a:ext cx="6123146" cy="19220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002" y="2437687"/>
            <a:ext cx="3003336" cy="1194672"/>
          </a:xfrm>
        </p:spPr>
        <p:txBody>
          <a:bodyPr anchor="b"/>
          <a:lstStyle>
            <a:lvl1pPr marL="0" indent="0">
              <a:buNone/>
              <a:defRPr sz="1863" b="1"/>
            </a:lvl1pPr>
            <a:lvl2pPr marL="354970" indent="0">
              <a:buNone/>
              <a:defRPr sz="1553" b="1"/>
            </a:lvl2pPr>
            <a:lvl3pPr marL="709940" indent="0">
              <a:buNone/>
              <a:defRPr sz="1398" b="1"/>
            </a:lvl3pPr>
            <a:lvl4pPr marL="1064910" indent="0">
              <a:buNone/>
              <a:defRPr sz="1242" b="1"/>
            </a:lvl4pPr>
            <a:lvl5pPr marL="1419880" indent="0">
              <a:buNone/>
              <a:defRPr sz="1242" b="1"/>
            </a:lvl5pPr>
            <a:lvl6pPr marL="1774850" indent="0">
              <a:buNone/>
              <a:defRPr sz="1242" b="1"/>
            </a:lvl6pPr>
            <a:lvl7pPr marL="2129820" indent="0">
              <a:buNone/>
              <a:defRPr sz="1242" b="1"/>
            </a:lvl7pPr>
            <a:lvl8pPr marL="2484791" indent="0">
              <a:buNone/>
              <a:defRPr sz="1242" b="1"/>
            </a:lvl8pPr>
            <a:lvl9pPr marL="2839761" indent="0">
              <a:buNone/>
              <a:defRPr sz="12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002" y="3632359"/>
            <a:ext cx="3003336" cy="53426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94021" y="2437687"/>
            <a:ext cx="3018127" cy="1194672"/>
          </a:xfrm>
        </p:spPr>
        <p:txBody>
          <a:bodyPr anchor="b"/>
          <a:lstStyle>
            <a:lvl1pPr marL="0" indent="0">
              <a:buNone/>
              <a:defRPr sz="1863" b="1"/>
            </a:lvl1pPr>
            <a:lvl2pPr marL="354970" indent="0">
              <a:buNone/>
              <a:defRPr sz="1553" b="1"/>
            </a:lvl2pPr>
            <a:lvl3pPr marL="709940" indent="0">
              <a:buNone/>
              <a:defRPr sz="1398" b="1"/>
            </a:lvl3pPr>
            <a:lvl4pPr marL="1064910" indent="0">
              <a:buNone/>
              <a:defRPr sz="1242" b="1"/>
            </a:lvl4pPr>
            <a:lvl5pPr marL="1419880" indent="0">
              <a:buNone/>
              <a:defRPr sz="1242" b="1"/>
            </a:lvl5pPr>
            <a:lvl6pPr marL="1774850" indent="0">
              <a:buNone/>
              <a:defRPr sz="1242" b="1"/>
            </a:lvl6pPr>
            <a:lvl7pPr marL="2129820" indent="0">
              <a:buNone/>
              <a:defRPr sz="1242" b="1"/>
            </a:lvl7pPr>
            <a:lvl8pPr marL="2484791" indent="0">
              <a:buNone/>
              <a:defRPr sz="1242" b="1"/>
            </a:lvl8pPr>
            <a:lvl9pPr marL="2839761" indent="0">
              <a:buNone/>
              <a:defRPr sz="124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94021" y="3632359"/>
            <a:ext cx="3018127" cy="53426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4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3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10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662940"/>
            <a:ext cx="2289709" cy="2320290"/>
          </a:xfrm>
        </p:spPr>
        <p:txBody>
          <a:bodyPr anchor="b"/>
          <a:lstStyle>
            <a:lvl1pPr>
              <a:defRPr sz="24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8127" y="1431769"/>
            <a:ext cx="3594021" cy="7066756"/>
          </a:xfrm>
        </p:spPr>
        <p:txBody>
          <a:bodyPr/>
          <a:lstStyle>
            <a:lvl1pPr>
              <a:defRPr sz="2484"/>
            </a:lvl1pPr>
            <a:lvl2pPr>
              <a:defRPr sz="2174"/>
            </a:lvl2pPr>
            <a:lvl3pPr>
              <a:defRPr sz="1863"/>
            </a:lvl3pPr>
            <a:lvl4pPr>
              <a:defRPr sz="1553"/>
            </a:lvl4pPr>
            <a:lvl5pPr>
              <a:defRPr sz="1553"/>
            </a:lvl5pPr>
            <a:lvl6pPr>
              <a:defRPr sz="1553"/>
            </a:lvl6pPr>
            <a:lvl7pPr>
              <a:defRPr sz="1553"/>
            </a:lvl7pPr>
            <a:lvl8pPr>
              <a:defRPr sz="1553"/>
            </a:lvl8pPr>
            <a:lvl9pPr>
              <a:defRPr sz="15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002" y="2983230"/>
            <a:ext cx="2289709" cy="5526803"/>
          </a:xfrm>
        </p:spPr>
        <p:txBody>
          <a:bodyPr/>
          <a:lstStyle>
            <a:lvl1pPr marL="0" indent="0">
              <a:buNone/>
              <a:defRPr sz="1242"/>
            </a:lvl1pPr>
            <a:lvl2pPr marL="354970" indent="0">
              <a:buNone/>
              <a:defRPr sz="1087"/>
            </a:lvl2pPr>
            <a:lvl3pPr marL="709940" indent="0">
              <a:buNone/>
              <a:defRPr sz="932"/>
            </a:lvl3pPr>
            <a:lvl4pPr marL="1064910" indent="0">
              <a:buNone/>
              <a:defRPr sz="776"/>
            </a:lvl4pPr>
            <a:lvl5pPr marL="1419880" indent="0">
              <a:buNone/>
              <a:defRPr sz="776"/>
            </a:lvl5pPr>
            <a:lvl6pPr marL="1774850" indent="0">
              <a:buNone/>
              <a:defRPr sz="776"/>
            </a:lvl6pPr>
            <a:lvl7pPr marL="2129820" indent="0">
              <a:buNone/>
              <a:defRPr sz="776"/>
            </a:lvl7pPr>
            <a:lvl8pPr marL="2484791" indent="0">
              <a:buNone/>
              <a:defRPr sz="776"/>
            </a:lvl8pPr>
            <a:lvl9pPr marL="2839761" indent="0">
              <a:buNone/>
              <a:defRPr sz="7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9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662940"/>
            <a:ext cx="2289709" cy="2320290"/>
          </a:xfrm>
        </p:spPr>
        <p:txBody>
          <a:bodyPr anchor="b"/>
          <a:lstStyle>
            <a:lvl1pPr>
              <a:defRPr sz="24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18127" y="1431769"/>
            <a:ext cx="3594021" cy="7066756"/>
          </a:xfrm>
        </p:spPr>
        <p:txBody>
          <a:bodyPr anchor="t"/>
          <a:lstStyle>
            <a:lvl1pPr marL="0" indent="0">
              <a:buNone/>
              <a:defRPr sz="2484"/>
            </a:lvl1pPr>
            <a:lvl2pPr marL="354970" indent="0">
              <a:buNone/>
              <a:defRPr sz="2174"/>
            </a:lvl2pPr>
            <a:lvl3pPr marL="709940" indent="0">
              <a:buNone/>
              <a:defRPr sz="1863"/>
            </a:lvl3pPr>
            <a:lvl4pPr marL="1064910" indent="0">
              <a:buNone/>
              <a:defRPr sz="1553"/>
            </a:lvl4pPr>
            <a:lvl5pPr marL="1419880" indent="0">
              <a:buNone/>
              <a:defRPr sz="1553"/>
            </a:lvl5pPr>
            <a:lvl6pPr marL="1774850" indent="0">
              <a:buNone/>
              <a:defRPr sz="1553"/>
            </a:lvl6pPr>
            <a:lvl7pPr marL="2129820" indent="0">
              <a:buNone/>
              <a:defRPr sz="1553"/>
            </a:lvl7pPr>
            <a:lvl8pPr marL="2484791" indent="0">
              <a:buNone/>
              <a:defRPr sz="1553"/>
            </a:lvl8pPr>
            <a:lvl9pPr marL="2839761" indent="0">
              <a:buNone/>
              <a:defRPr sz="15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002" y="2983230"/>
            <a:ext cx="2289709" cy="5526803"/>
          </a:xfrm>
        </p:spPr>
        <p:txBody>
          <a:bodyPr/>
          <a:lstStyle>
            <a:lvl1pPr marL="0" indent="0">
              <a:buNone/>
              <a:defRPr sz="1242"/>
            </a:lvl1pPr>
            <a:lvl2pPr marL="354970" indent="0">
              <a:buNone/>
              <a:defRPr sz="1087"/>
            </a:lvl2pPr>
            <a:lvl3pPr marL="709940" indent="0">
              <a:buNone/>
              <a:defRPr sz="932"/>
            </a:lvl3pPr>
            <a:lvl4pPr marL="1064910" indent="0">
              <a:buNone/>
              <a:defRPr sz="776"/>
            </a:lvl4pPr>
            <a:lvl5pPr marL="1419880" indent="0">
              <a:buNone/>
              <a:defRPr sz="776"/>
            </a:lvl5pPr>
            <a:lvl6pPr marL="1774850" indent="0">
              <a:buNone/>
              <a:defRPr sz="776"/>
            </a:lvl6pPr>
            <a:lvl7pPr marL="2129820" indent="0">
              <a:buNone/>
              <a:defRPr sz="776"/>
            </a:lvl7pPr>
            <a:lvl8pPr marL="2484791" indent="0">
              <a:buNone/>
              <a:defRPr sz="776"/>
            </a:lvl8pPr>
            <a:lvl9pPr marL="2839761" indent="0">
              <a:buNone/>
              <a:defRPr sz="7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8077" y="529434"/>
            <a:ext cx="6123146" cy="1922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8077" y="2647156"/>
            <a:ext cx="6123146" cy="6309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8077" y="9216710"/>
            <a:ext cx="1597343" cy="529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6ACBB-DE5C-AA45-99C1-D1182940C42C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51643" y="9216710"/>
            <a:ext cx="2396014" cy="529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13880" y="9216710"/>
            <a:ext cx="1597343" cy="529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E8FC8-94C4-0C41-AA05-51DBCE3BF2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62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09940" rtl="0" eaLnBrk="1" latinLnBrk="0" hangingPunct="1">
        <a:lnSpc>
          <a:spcPct val="90000"/>
        </a:lnSpc>
        <a:spcBef>
          <a:spcPct val="0"/>
        </a:spcBef>
        <a:buNone/>
        <a:defRPr sz="34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485" indent="-177485" algn="l" defTabSz="709940" rtl="0" eaLnBrk="1" latinLnBrk="0" hangingPunct="1">
        <a:lnSpc>
          <a:spcPct val="90000"/>
        </a:lnSpc>
        <a:spcBef>
          <a:spcPts val="776"/>
        </a:spcBef>
        <a:buFont typeface="Arial" panose="020B0604020202020204" pitchFamily="34" charset="0"/>
        <a:buChar char="•"/>
        <a:defRPr sz="2174" kern="1200">
          <a:solidFill>
            <a:schemeClr val="tx1"/>
          </a:solidFill>
          <a:latin typeface="+mn-lt"/>
          <a:ea typeface="+mn-ea"/>
          <a:cs typeface="+mn-cs"/>
        </a:defRPr>
      </a:lvl1pPr>
      <a:lvl2pPr marL="53245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2pPr>
      <a:lvl3pPr marL="88742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553" kern="1200">
          <a:solidFill>
            <a:schemeClr val="tx1"/>
          </a:solidFill>
          <a:latin typeface="+mn-lt"/>
          <a:ea typeface="+mn-ea"/>
          <a:cs typeface="+mn-cs"/>
        </a:defRPr>
      </a:lvl3pPr>
      <a:lvl4pPr marL="124239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59736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95233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730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227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724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497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0994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491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1988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485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2982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4791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39761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tiff"/><Relationship Id="rId18" Type="http://schemas.openxmlformats.org/officeDocument/2006/relationships/image" Target="../media/image16.tiff"/><Relationship Id="rId26" Type="http://schemas.openxmlformats.org/officeDocument/2006/relationships/image" Target="../media/image24.tiff"/><Relationship Id="rId39" Type="http://schemas.openxmlformats.org/officeDocument/2006/relationships/image" Target="../media/image37.tiff"/><Relationship Id="rId21" Type="http://schemas.openxmlformats.org/officeDocument/2006/relationships/image" Target="../media/image19.tiff"/><Relationship Id="rId34" Type="http://schemas.openxmlformats.org/officeDocument/2006/relationships/image" Target="../media/image32.tiff"/><Relationship Id="rId7" Type="http://schemas.openxmlformats.org/officeDocument/2006/relationships/image" Target="../media/image5.tiff"/><Relationship Id="rId12" Type="http://schemas.openxmlformats.org/officeDocument/2006/relationships/image" Target="../media/image10.tiff"/><Relationship Id="rId17" Type="http://schemas.openxmlformats.org/officeDocument/2006/relationships/image" Target="../media/image15.tiff"/><Relationship Id="rId25" Type="http://schemas.openxmlformats.org/officeDocument/2006/relationships/image" Target="../media/image23.tiff"/><Relationship Id="rId33" Type="http://schemas.openxmlformats.org/officeDocument/2006/relationships/image" Target="../media/image31.tiff"/><Relationship Id="rId38" Type="http://schemas.openxmlformats.org/officeDocument/2006/relationships/image" Target="../media/image36.tif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tiff"/><Relationship Id="rId20" Type="http://schemas.openxmlformats.org/officeDocument/2006/relationships/image" Target="../media/image18.tiff"/><Relationship Id="rId29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24" Type="http://schemas.openxmlformats.org/officeDocument/2006/relationships/image" Target="../media/image22.tiff"/><Relationship Id="rId32" Type="http://schemas.openxmlformats.org/officeDocument/2006/relationships/image" Target="../media/image30.tiff"/><Relationship Id="rId37" Type="http://schemas.openxmlformats.org/officeDocument/2006/relationships/image" Target="../media/image35.tiff"/><Relationship Id="rId40" Type="http://schemas.openxmlformats.org/officeDocument/2006/relationships/image" Target="../media/image38.tiff"/><Relationship Id="rId5" Type="http://schemas.openxmlformats.org/officeDocument/2006/relationships/image" Target="../media/image3.tiff"/><Relationship Id="rId15" Type="http://schemas.openxmlformats.org/officeDocument/2006/relationships/image" Target="../media/image13.tiff"/><Relationship Id="rId23" Type="http://schemas.openxmlformats.org/officeDocument/2006/relationships/image" Target="../media/image21.tiff"/><Relationship Id="rId28" Type="http://schemas.openxmlformats.org/officeDocument/2006/relationships/image" Target="../media/image26.tiff"/><Relationship Id="rId36" Type="http://schemas.openxmlformats.org/officeDocument/2006/relationships/image" Target="../media/image34.tiff"/><Relationship Id="rId10" Type="http://schemas.openxmlformats.org/officeDocument/2006/relationships/image" Target="../media/image8.tiff"/><Relationship Id="rId19" Type="http://schemas.openxmlformats.org/officeDocument/2006/relationships/image" Target="../media/image17.tiff"/><Relationship Id="rId31" Type="http://schemas.openxmlformats.org/officeDocument/2006/relationships/image" Target="../media/image29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Relationship Id="rId14" Type="http://schemas.openxmlformats.org/officeDocument/2006/relationships/image" Target="../media/image12.tiff"/><Relationship Id="rId22" Type="http://schemas.openxmlformats.org/officeDocument/2006/relationships/image" Target="../media/image20.tiff"/><Relationship Id="rId27" Type="http://schemas.openxmlformats.org/officeDocument/2006/relationships/image" Target="../media/image25.tiff"/><Relationship Id="rId30" Type="http://schemas.openxmlformats.org/officeDocument/2006/relationships/image" Target="../media/image28.tiff"/><Relationship Id="rId35" Type="http://schemas.openxmlformats.org/officeDocument/2006/relationships/image" Target="../media/image33.tiff"/><Relationship Id="rId8" Type="http://schemas.openxmlformats.org/officeDocument/2006/relationships/image" Target="../media/image6.tiff"/><Relationship Id="rId3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629">
            <a:extLst>
              <a:ext uri="{FF2B5EF4-FFF2-40B4-BE49-F238E27FC236}">
                <a16:creationId xmlns:a16="http://schemas.microsoft.com/office/drawing/2014/main" id="{584B87A2-4C33-9E4B-9731-9739806A8BA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1288889" y="3088752"/>
            <a:ext cx="458274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CD16</a:t>
            </a:r>
          </a:p>
        </p:txBody>
      </p:sp>
      <p:sp>
        <p:nvSpPr>
          <p:cNvPr id="57" name="Text Box 629">
            <a:extLst>
              <a:ext uri="{FF2B5EF4-FFF2-40B4-BE49-F238E27FC236}">
                <a16:creationId xmlns:a16="http://schemas.microsoft.com/office/drawing/2014/main" id="{301F2764-0F7F-A045-9CFC-70BA5CBAD22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958448" y="2638770"/>
            <a:ext cx="321190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CD56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46" name="Picture 545">
            <a:extLst>
              <a:ext uri="{FF2B5EF4-FFF2-40B4-BE49-F238E27FC236}">
                <a16:creationId xmlns:a16="http://schemas.microsoft.com/office/drawing/2014/main" id="{999E7EC7-0AD1-49A2-BDCA-1EC6450A5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97" y="2365556"/>
            <a:ext cx="779228" cy="768096"/>
          </a:xfrm>
          <a:prstGeom prst="rect">
            <a:avLst/>
          </a:prstGeom>
        </p:spPr>
      </p:pic>
      <p:sp>
        <p:nvSpPr>
          <p:cNvPr id="59" name="Text Box 629">
            <a:extLst>
              <a:ext uri="{FF2B5EF4-FFF2-40B4-BE49-F238E27FC236}">
                <a16:creationId xmlns:a16="http://schemas.microsoft.com/office/drawing/2014/main" id="{728F4300-8689-5541-9475-BDAB1D17C71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872444" y="1851461"/>
            <a:ext cx="494154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CD8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0" name="Text Box 629">
            <a:extLst>
              <a:ext uri="{FF2B5EF4-FFF2-40B4-BE49-F238E27FC236}">
                <a16:creationId xmlns:a16="http://schemas.microsoft.com/office/drawing/2014/main" id="{AE5C3906-ADE0-E047-B457-A9D7BA387EA2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1283724" y="2279342"/>
            <a:ext cx="458274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CD4</a:t>
            </a:r>
          </a:p>
        </p:txBody>
      </p:sp>
      <p:pic>
        <p:nvPicPr>
          <p:cNvPr id="544" name="Picture 54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CD57747-1D38-4D99-B6DA-A5BF783E7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920" y="1560178"/>
            <a:ext cx="779228" cy="768096"/>
          </a:xfrm>
          <a:prstGeom prst="rect">
            <a:avLst/>
          </a:prstGeom>
        </p:spPr>
      </p:pic>
      <p:sp>
        <p:nvSpPr>
          <p:cNvPr id="63" name="Text Box 629">
            <a:extLst>
              <a:ext uri="{FF2B5EF4-FFF2-40B4-BE49-F238E27FC236}">
                <a16:creationId xmlns:a16="http://schemas.microsoft.com/office/drawing/2014/main" id="{3BE6B4AF-5CFC-2C4A-9E83-9CBFB5A1195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9996" y="1848653"/>
            <a:ext cx="407091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Count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2" name="Text Box 629">
            <a:extLst>
              <a:ext uri="{FF2B5EF4-FFF2-40B4-BE49-F238E27FC236}">
                <a16:creationId xmlns:a16="http://schemas.microsoft.com/office/drawing/2014/main" id="{FEA1CBFB-272A-974B-A3A7-E7EB05E10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640" y="2278247"/>
            <a:ext cx="498132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CD3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41" name="Picture 540" descr="A picture containing clock&#10;&#10;Description automatically generated">
            <a:extLst>
              <a:ext uri="{FF2B5EF4-FFF2-40B4-BE49-F238E27FC236}">
                <a16:creationId xmlns:a16="http://schemas.microsoft.com/office/drawing/2014/main" id="{BC09DDA9-4F3A-47EC-AB12-8D1F73856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995" y="1561702"/>
            <a:ext cx="788133" cy="768096"/>
          </a:xfrm>
          <a:prstGeom prst="rect">
            <a:avLst/>
          </a:prstGeom>
        </p:spPr>
      </p:pic>
      <p:sp>
        <p:nvSpPr>
          <p:cNvPr id="66" name="Text Box 629">
            <a:extLst>
              <a:ext uri="{FF2B5EF4-FFF2-40B4-BE49-F238E27FC236}">
                <a16:creationId xmlns:a16="http://schemas.microsoft.com/office/drawing/2014/main" id="{236A8A50-98C0-7B4F-B165-652944B8E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124" y="1372702"/>
            <a:ext cx="606652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FSC-A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2" name="Text Box 629">
            <a:extLst>
              <a:ext uri="{FF2B5EF4-FFF2-40B4-BE49-F238E27FC236}">
                <a16:creationId xmlns:a16="http://schemas.microsoft.com/office/drawing/2014/main" id="{BBF0E41C-575F-D443-BA05-9DA039D18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1689" y="1378117"/>
            <a:ext cx="606652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FSC-A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1" name="Text Box 629">
            <a:extLst>
              <a:ext uri="{FF2B5EF4-FFF2-40B4-BE49-F238E27FC236}">
                <a16:creationId xmlns:a16="http://schemas.microsoft.com/office/drawing/2014/main" id="{D67F317D-6597-2748-9FE0-128D2BE5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4461" y="1382614"/>
            <a:ext cx="606652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Live/Dead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4" name="Text Box 629">
            <a:extLst>
              <a:ext uri="{FF2B5EF4-FFF2-40B4-BE49-F238E27FC236}">
                <a16:creationId xmlns:a16="http://schemas.microsoft.com/office/drawing/2014/main" id="{72108FED-10AB-934F-A358-BDB9A538F9E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698637" y="951967"/>
            <a:ext cx="407091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Count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37" name="Picture 536" descr="A picture containing shape&#10;&#10;Description automatically generated">
            <a:extLst>
              <a:ext uri="{FF2B5EF4-FFF2-40B4-BE49-F238E27FC236}">
                <a16:creationId xmlns:a16="http://schemas.microsoft.com/office/drawing/2014/main" id="{096B715C-A992-42DF-B6A6-C7C3EBA7C2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9771" y="669155"/>
            <a:ext cx="788133" cy="768096"/>
          </a:xfrm>
          <a:prstGeom prst="rect">
            <a:avLst/>
          </a:prstGeom>
        </p:spPr>
      </p:pic>
      <p:sp>
        <p:nvSpPr>
          <p:cNvPr id="65" name="Text Box 629">
            <a:extLst>
              <a:ext uri="{FF2B5EF4-FFF2-40B4-BE49-F238E27FC236}">
                <a16:creationId xmlns:a16="http://schemas.microsoft.com/office/drawing/2014/main" id="{B7A73DB4-BEAD-8046-9762-2F545F997C90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878929" y="944952"/>
            <a:ext cx="356776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FSC-H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35" name="Picture 534" descr="A picture containing icon&#10;&#10;Description automatically generated">
            <a:extLst>
              <a:ext uri="{FF2B5EF4-FFF2-40B4-BE49-F238E27FC236}">
                <a16:creationId xmlns:a16="http://schemas.microsoft.com/office/drawing/2014/main" id="{37801B27-B850-4034-A9A0-9A607A2392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5941" y="666467"/>
            <a:ext cx="794812" cy="768096"/>
          </a:xfrm>
          <a:prstGeom prst="rect">
            <a:avLst/>
          </a:prstGeom>
        </p:spPr>
      </p:pic>
      <p:sp>
        <p:nvSpPr>
          <p:cNvPr id="67" name="Text Box 629">
            <a:extLst>
              <a:ext uri="{FF2B5EF4-FFF2-40B4-BE49-F238E27FC236}">
                <a16:creationId xmlns:a16="http://schemas.microsoft.com/office/drawing/2014/main" id="{195831E3-5FEC-4545-AA22-C59C5CF516C9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9885" y="952540"/>
            <a:ext cx="407091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>
                <a:latin typeface="Arial" charset="0"/>
                <a:cs typeface="Arial" charset="0"/>
              </a:rPr>
              <a:t>SSC-A</a:t>
            </a:r>
            <a:endParaRPr lang="en-GB" sz="402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33" name="Picture 532" descr="A screen shot of a computer&#10;&#10;Description automatically generated">
            <a:extLst>
              <a:ext uri="{FF2B5EF4-FFF2-40B4-BE49-F238E27FC236}">
                <a16:creationId xmlns:a16="http://schemas.microsoft.com/office/drawing/2014/main" id="{B7CBDCA2-2CB3-402B-B76B-FD8244D55B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1958" y="665460"/>
            <a:ext cx="794813" cy="768096"/>
          </a:xfrm>
          <a:prstGeom prst="rect">
            <a:avLst/>
          </a:prstGeom>
        </p:spPr>
      </p:pic>
      <p:sp>
        <p:nvSpPr>
          <p:cNvPr id="511" name="Line 627">
            <a:extLst>
              <a:ext uri="{FF2B5EF4-FFF2-40B4-BE49-F238E27FC236}">
                <a16:creationId xmlns:a16="http://schemas.microsoft.com/office/drawing/2014/main" id="{ACEA55DA-E9C2-43A6-86DA-3D9618C6F536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574693" y="9802592"/>
            <a:ext cx="4211822" cy="6873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65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31" name="Text Box 629">
            <a:extLst>
              <a:ext uri="{FF2B5EF4-FFF2-40B4-BE49-F238E27FC236}">
                <a16:creationId xmlns:a16="http://schemas.microsoft.com/office/drawing/2014/main" id="{1116DA1F-52AA-4C9E-8511-139BA5B14621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2585581" y="9726577"/>
            <a:ext cx="350547" cy="1520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388" dirty="0">
                <a:latin typeface="Arial" charset="0"/>
                <a:ea typeface="Arial" charset="0"/>
                <a:cs typeface="Arial" charset="0"/>
              </a:rPr>
              <a:t>CD38</a:t>
            </a:r>
          </a:p>
        </p:txBody>
      </p:sp>
      <p:pic>
        <p:nvPicPr>
          <p:cNvPr id="522" name="Picture 521" descr="A picture containing chart&#10;&#10;Description automatically generated">
            <a:extLst>
              <a:ext uri="{FF2B5EF4-FFF2-40B4-BE49-F238E27FC236}">
                <a16:creationId xmlns:a16="http://schemas.microsoft.com/office/drawing/2014/main" id="{F32B10CC-31A4-407C-93EC-AA5A8BF844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1695" y="5245448"/>
            <a:ext cx="779228" cy="768096"/>
          </a:xfrm>
          <a:prstGeom prst="rect">
            <a:avLst/>
          </a:prstGeom>
        </p:spPr>
      </p:pic>
      <p:sp>
        <p:nvSpPr>
          <p:cNvPr id="257" name="Line 627">
            <a:extLst>
              <a:ext uri="{FF2B5EF4-FFF2-40B4-BE49-F238E27FC236}">
                <a16:creationId xmlns:a16="http://schemas.microsoft.com/office/drawing/2014/main" id="{CCE1D996-D125-4B04-A0E5-36815E422DE5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473450" y="6789397"/>
            <a:ext cx="754604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58" name="Text Box 629">
            <a:extLst>
              <a:ext uri="{FF2B5EF4-FFF2-40B4-BE49-F238E27FC236}">
                <a16:creationId xmlns:a16="http://schemas.microsoft.com/office/drawing/2014/main" id="{12198DD2-59FA-4B29-BA6C-92CA09992507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3728472" y="6712293"/>
            <a:ext cx="287446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CD3</a:t>
            </a:r>
          </a:p>
        </p:txBody>
      </p:sp>
      <p:pic>
        <p:nvPicPr>
          <p:cNvPr id="520" name="Picture 519" descr="A picture containing chart&#10;&#10;Description automatically generated">
            <a:extLst>
              <a:ext uri="{FF2B5EF4-FFF2-40B4-BE49-F238E27FC236}">
                <a16:creationId xmlns:a16="http://schemas.microsoft.com/office/drawing/2014/main" id="{800C6EE6-BFF1-4AEE-8103-B5183A5769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04368" y="5993842"/>
            <a:ext cx="779228" cy="768096"/>
          </a:xfrm>
          <a:prstGeom prst="rect">
            <a:avLst/>
          </a:prstGeom>
        </p:spPr>
      </p:pic>
      <p:sp>
        <p:nvSpPr>
          <p:cNvPr id="202" name="Line 627">
            <a:extLst>
              <a:ext uri="{FF2B5EF4-FFF2-40B4-BE49-F238E27FC236}">
                <a16:creationId xmlns:a16="http://schemas.microsoft.com/office/drawing/2014/main" id="{C6E9655F-FFAF-4094-ABF7-5906AC6B623C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727537" y="5987022"/>
            <a:ext cx="1483237" cy="1896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03" name="Text Box 629">
            <a:extLst>
              <a:ext uri="{FF2B5EF4-FFF2-40B4-BE49-F238E27FC236}">
                <a16:creationId xmlns:a16="http://schemas.microsoft.com/office/drawing/2014/main" id="{9926F203-3134-4E71-B787-26B3AB7C94B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264700" y="6003369"/>
            <a:ext cx="413594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>
                <a:latin typeface="Arial" charset="0"/>
                <a:ea typeface="Arial" charset="0"/>
                <a:cs typeface="Arial" charset="0"/>
              </a:rPr>
              <a:t>Count</a:t>
            </a:r>
          </a:p>
        </p:txBody>
      </p:sp>
      <p:sp>
        <p:nvSpPr>
          <p:cNvPr id="250" name="Line 627">
            <a:extLst>
              <a:ext uri="{FF2B5EF4-FFF2-40B4-BE49-F238E27FC236}">
                <a16:creationId xmlns:a16="http://schemas.microsoft.com/office/drawing/2014/main" id="{7E4DC420-D05B-423A-8CD6-8C8C7C9596D7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2575951" y="6799292"/>
            <a:ext cx="754604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51" name="Text Box 629">
            <a:extLst>
              <a:ext uri="{FF2B5EF4-FFF2-40B4-BE49-F238E27FC236}">
                <a16:creationId xmlns:a16="http://schemas.microsoft.com/office/drawing/2014/main" id="{A8150759-FBF4-4A71-9744-888FE3236759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2805258" y="6722426"/>
            <a:ext cx="287445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CD3</a:t>
            </a:r>
          </a:p>
        </p:txBody>
      </p:sp>
      <p:pic>
        <p:nvPicPr>
          <p:cNvPr id="516" name="Picture 515" descr="A picture containing sitting, large, clock&#10;&#10;Description automatically generated">
            <a:extLst>
              <a:ext uri="{FF2B5EF4-FFF2-40B4-BE49-F238E27FC236}">
                <a16:creationId xmlns:a16="http://schemas.microsoft.com/office/drawing/2014/main" id="{35D38F54-DA42-4D82-9113-81A48E96C6B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3252" y="5984883"/>
            <a:ext cx="781454" cy="768096"/>
          </a:xfrm>
          <a:prstGeom prst="rect">
            <a:avLst/>
          </a:prstGeom>
        </p:spPr>
      </p:pic>
      <p:pic>
        <p:nvPicPr>
          <p:cNvPr id="111" name="Picture 110" descr="A picture containing arrow&#10;&#10;Description automatically generated">
            <a:extLst>
              <a:ext uri="{FF2B5EF4-FFF2-40B4-BE49-F238E27FC236}">
                <a16:creationId xmlns:a16="http://schemas.microsoft.com/office/drawing/2014/main" id="{BD68B246-8F39-4F8F-8CDE-E500D5981FE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71228" y="5247397"/>
            <a:ext cx="781454" cy="768096"/>
          </a:xfrm>
          <a:prstGeom prst="rect">
            <a:avLst/>
          </a:prstGeom>
        </p:spPr>
      </p:pic>
      <p:pic>
        <p:nvPicPr>
          <p:cNvPr id="55" name="Picture 54" descr="A picture containing light, sitting, monitor, photo&#10;&#10;Description automatically generated">
            <a:extLst>
              <a:ext uri="{FF2B5EF4-FFF2-40B4-BE49-F238E27FC236}">
                <a16:creationId xmlns:a16="http://schemas.microsoft.com/office/drawing/2014/main" id="{193B0F24-43ED-4655-9963-3C1E7A45C6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30461" y="5252523"/>
            <a:ext cx="779228" cy="768096"/>
          </a:xfrm>
          <a:prstGeom prst="rect">
            <a:avLst/>
          </a:prstGeom>
        </p:spPr>
      </p:pic>
      <p:sp>
        <p:nvSpPr>
          <p:cNvPr id="238" name="Line 627">
            <a:extLst>
              <a:ext uri="{FF2B5EF4-FFF2-40B4-BE49-F238E27FC236}">
                <a16:creationId xmlns:a16="http://schemas.microsoft.com/office/drawing/2014/main" id="{BC74A645-1001-43F0-84C4-3F01B3071513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1600209" y="6791664"/>
            <a:ext cx="754604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39" name="Text Box 629">
            <a:extLst>
              <a:ext uri="{FF2B5EF4-FFF2-40B4-BE49-F238E27FC236}">
                <a16:creationId xmlns:a16="http://schemas.microsoft.com/office/drawing/2014/main" id="{837D867F-2BD9-4FDD-8823-6CE43C48D885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1774015" y="6712293"/>
            <a:ext cx="402045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CD14</a:t>
            </a:r>
          </a:p>
        </p:txBody>
      </p:sp>
      <p:pic>
        <p:nvPicPr>
          <p:cNvPr id="53" name="Picture 52" descr="A picture containing light, sitting, photo, monitor&#10;&#10;Description automatically generated">
            <a:extLst>
              <a:ext uri="{FF2B5EF4-FFF2-40B4-BE49-F238E27FC236}">
                <a16:creationId xmlns:a16="http://schemas.microsoft.com/office/drawing/2014/main" id="{5856F46E-A35A-4240-B812-A050D074C57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29447" y="5987973"/>
            <a:ext cx="779228" cy="768096"/>
          </a:xfrm>
          <a:prstGeom prst="rect">
            <a:avLst/>
          </a:prstGeom>
        </p:spPr>
      </p:pic>
      <p:sp>
        <p:nvSpPr>
          <p:cNvPr id="115" name="Line 627">
            <a:extLst>
              <a:ext uri="{FF2B5EF4-FFF2-40B4-BE49-F238E27FC236}">
                <a16:creationId xmlns:a16="http://schemas.microsoft.com/office/drawing/2014/main" id="{BC8E9AFF-D3D9-9A4C-9E74-803E35245EA1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3003899" y="1120362"/>
            <a:ext cx="654752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6" name="Text Box 629">
            <a:extLst>
              <a:ext uri="{FF2B5EF4-FFF2-40B4-BE49-F238E27FC236}">
                <a16:creationId xmlns:a16="http://schemas.microsoft.com/office/drawing/2014/main" id="{1B920033-8516-6C4F-AB24-4CA57388655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144851" y="1077975"/>
            <a:ext cx="375474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HLA-DR</a:t>
            </a:r>
          </a:p>
        </p:txBody>
      </p:sp>
      <p:sp>
        <p:nvSpPr>
          <p:cNvPr id="117" name="Line 627">
            <a:extLst>
              <a:ext uri="{FF2B5EF4-FFF2-40B4-BE49-F238E27FC236}">
                <a16:creationId xmlns:a16="http://schemas.microsoft.com/office/drawing/2014/main" id="{857980C1-FBA2-284A-B891-77A28D78FE8F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383581" y="1570981"/>
            <a:ext cx="1266806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0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8" name="Text Box 629">
            <a:extLst>
              <a:ext uri="{FF2B5EF4-FFF2-40B4-BE49-F238E27FC236}">
                <a16:creationId xmlns:a16="http://schemas.microsoft.com/office/drawing/2014/main" id="{005A9F9A-DF57-654D-98FA-40272D54AA73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3929614" y="1493260"/>
            <a:ext cx="324281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CD38</a:t>
            </a:r>
          </a:p>
        </p:txBody>
      </p:sp>
      <p:sp>
        <p:nvSpPr>
          <p:cNvPr id="119" name="Line 627">
            <a:extLst>
              <a:ext uri="{FF2B5EF4-FFF2-40B4-BE49-F238E27FC236}">
                <a16:creationId xmlns:a16="http://schemas.microsoft.com/office/drawing/2014/main" id="{8929AE36-C462-7444-93A5-4F2F71083D2A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2629912" y="2411240"/>
            <a:ext cx="1398902" cy="2387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6" name="Text Box 629">
            <a:extLst>
              <a:ext uri="{FF2B5EF4-FFF2-40B4-BE49-F238E27FC236}">
                <a16:creationId xmlns:a16="http://schemas.microsoft.com/office/drawing/2014/main" id="{D7F33A62-AD3A-DF41-A4DD-E08D173BFDF8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166250" y="2302745"/>
            <a:ext cx="386039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HLA-DR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0" name="Line 627">
            <a:extLst>
              <a:ext uri="{FF2B5EF4-FFF2-40B4-BE49-F238E27FC236}">
                <a16:creationId xmlns:a16="http://schemas.microsoft.com/office/drawing/2014/main" id="{65325844-F562-4C17-A6C9-8AF3D586F06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14760" y="7563587"/>
            <a:ext cx="665582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65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71" name="Text Box 629">
            <a:extLst>
              <a:ext uri="{FF2B5EF4-FFF2-40B4-BE49-F238E27FC236}">
                <a16:creationId xmlns:a16="http://schemas.microsoft.com/office/drawing/2014/main" id="{7D82BC6C-4EFE-48DB-A6B7-EC88CAA27D4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46024" y="7494961"/>
            <a:ext cx="283283" cy="211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388" dirty="0">
                <a:latin typeface="Arial" charset="0"/>
                <a:ea typeface="Arial" charset="0"/>
                <a:cs typeface="Arial" charset="0"/>
              </a:rPr>
              <a:t>Ki67</a:t>
            </a:r>
            <a:endParaRPr lang="en-GB" sz="388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388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1" name="Picture 50" descr="A picture containing shape&#10;&#10;Description automatically generated">
            <a:extLst>
              <a:ext uri="{FF2B5EF4-FFF2-40B4-BE49-F238E27FC236}">
                <a16:creationId xmlns:a16="http://schemas.microsoft.com/office/drawing/2014/main" id="{6246376B-2E9E-4D71-B157-02929D0334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8704" y="5990772"/>
            <a:ext cx="781454" cy="768096"/>
          </a:xfrm>
          <a:prstGeom prst="rect">
            <a:avLst/>
          </a:prstGeom>
        </p:spPr>
      </p:pic>
      <p:pic>
        <p:nvPicPr>
          <p:cNvPr id="49" name="Picture 48" descr="A picture containing shape&#10;&#10;Description automatically generated">
            <a:extLst>
              <a:ext uri="{FF2B5EF4-FFF2-40B4-BE49-F238E27FC236}">
                <a16:creationId xmlns:a16="http://schemas.microsoft.com/office/drawing/2014/main" id="{2B0E35A5-7D2C-4DB9-8491-A41536032DD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2836" y="5253405"/>
            <a:ext cx="781454" cy="768096"/>
          </a:xfrm>
          <a:prstGeom prst="rect">
            <a:avLst/>
          </a:prstGeom>
        </p:spPr>
      </p:pic>
      <p:pic>
        <p:nvPicPr>
          <p:cNvPr id="47" name="Picture 46" descr="Chart&#10;&#10;Description automatically generated">
            <a:extLst>
              <a:ext uri="{FF2B5EF4-FFF2-40B4-BE49-F238E27FC236}">
                <a16:creationId xmlns:a16="http://schemas.microsoft.com/office/drawing/2014/main" id="{9E335A89-30FB-4CF5-9A3F-0C3BD5C13B2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34055" y="7188093"/>
            <a:ext cx="779228" cy="768096"/>
          </a:xfrm>
          <a:prstGeom prst="rect">
            <a:avLst/>
          </a:prstGeom>
        </p:spPr>
      </p:pic>
      <p:pic>
        <p:nvPicPr>
          <p:cNvPr id="45" name="Picture 44" descr="A picture containing chart&#10;&#10;Description automatically generated">
            <a:extLst>
              <a:ext uri="{FF2B5EF4-FFF2-40B4-BE49-F238E27FC236}">
                <a16:creationId xmlns:a16="http://schemas.microsoft.com/office/drawing/2014/main" id="{209CE49F-8670-47CF-9E4E-B74A782037F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4099" y="7191867"/>
            <a:ext cx="779228" cy="768096"/>
          </a:xfrm>
          <a:prstGeom prst="rect">
            <a:avLst/>
          </a:prstGeom>
        </p:spPr>
      </p:pic>
      <p:pic>
        <p:nvPicPr>
          <p:cNvPr id="43" name="Picture 42" descr="A picture containing diagram&#10;&#10;Description automatically generated">
            <a:extLst>
              <a:ext uri="{FF2B5EF4-FFF2-40B4-BE49-F238E27FC236}">
                <a16:creationId xmlns:a16="http://schemas.microsoft.com/office/drawing/2014/main" id="{81528FD6-6ED7-419F-8739-C296160A89F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48118" y="7188093"/>
            <a:ext cx="779228" cy="768096"/>
          </a:xfrm>
          <a:prstGeom prst="rect">
            <a:avLst/>
          </a:prstGeom>
        </p:spPr>
      </p:pic>
      <p:pic>
        <p:nvPicPr>
          <p:cNvPr id="41" name="Picture 40" descr="A picture containing chart&#10;&#10;Description automatically generated">
            <a:extLst>
              <a:ext uri="{FF2B5EF4-FFF2-40B4-BE49-F238E27FC236}">
                <a16:creationId xmlns:a16="http://schemas.microsoft.com/office/drawing/2014/main" id="{20088676-B798-4571-9D7B-99691D5390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0517" y="7192723"/>
            <a:ext cx="779228" cy="768096"/>
          </a:xfrm>
          <a:prstGeom prst="rect">
            <a:avLst/>
          </a:prstGeom>
        </p:spPr>
      </p:pic>
      <p:sp>
        <p:nvSpPr>
          <p:cNvPr id="513" name="Line 627">
            <a:extLst>
              <a:ext uri="{FF2B5EF4-FFF2-40B4-BE49-F238E27FC236}">
                <a16:creationId xmlns:a16="http://schemas.microsoft.com/office/drawing/2014/main" id="{40247D05-5009-4C29-BC79-FA001078628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-158245" y="9049171"/>
            <a:ext cx="1451842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14" name="Text Box 629">
            <a:extLst>
              <a:ext uri="{FF2B5EF4-FFF2-40B4-BE49-F238E27FC236}">
                <a16:creationId xmlns:a16="http://schemas.microsoft.com/office/drawing/2014/main" id="{CFF386C9-010C-46A9-BCCE-E9A25B7DC256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86435" y="8940817"/>
            <a:ext cx="416095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HLA-DR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6" name="Line 627">
            <a:extLst>
              <a:ext uri="{FF2B5EF4-FFF2-40B4-BE49-F238E27FC236}">
                <a16:creationId xmlns:a16="http://schemas.microsoft.com/office/drawing/2014/main" id="{9F329B27-FD8B-4440-BCF1-FDE0D3CC92CF}"/>
              </a:ext>
            </a:extLst>
          </p:cNvPr>
          <p:cNvSpPr>
            <a:spLocks noChangeShapeType="1"/>
          </p:cNvSpPr>
          <p:nvPr/>
        </p:nvSpPr>
        <p:spPr bwMode="auto">
          <a:xfrm rot="10800000" flipH="1" flipV="1">
            <a:off x="666753" y="5037756"/>
            <a:ext cx="4320860" cy="8425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77" name="Text Box 629">
            <a:extLst>
              <a:ext uri="{FF2B5EF4-FFF2-40B4-BE49-F238E27FC236}">
                <a16:creationId xmlns:a16="http://schemas.microsoft.com/office/drawing/2014/main" id="{3A949FE7-272D-4AFE-B5E5-0B18765A67E6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2723310" y="4960023"/>
            <a:ext cx="501786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Ki67</a:t>
            </a:r>
          </a:p>
        </p:txBody>
      </p:sp>
      <p:pic>
        <p:nvPicPr>
          <p:cNvPr id="25" name="Picture 24" descr="A picture containing diagram&#10;&#10;Description automatically generated">
            <a:extLst>
              <a:ext uri="{FF2B5EF4-FFF2-40B4-BE49-F238E27FC236}">
                <a16:creationId xmlns:a16="http://schemas.microsoft.com/office/drawing/2014/main" id="{93012331-5E22-4525-B963-4A7DDE87CE2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87356" y="3535694"/>
            <a:ext cx="780725" cy="1463040"/>
          </a:xfrm>
          <a:prstGeom prst="rect">
            <a:avLst/>
          </a:prstGeom>
        </p:spPr>
      </p:pic>
      <p:pic>
        <p:nvPicPr>
          <p:cNvPr id="27" name="Picture 2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3123DB0-A5FC-49B2-AB45-6CC641D699D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26472" y="3531346"/>
            <a:ext cx="780725" cy="1463040"/>
          </a:xfrm>
          <a:prstGeom prst="rect">
            <a:avLst/>
          </a:prstGeom>
        </p:spPr>
      </p:pic>
      <p:pic>
        <p:nvPicPr>
          <p:cNvPr id="33" name="Picture 32" descr="Graphical user interface&#10;&#10;Description automatically generated">
            <a:extLst>
              <a:ext uri="{FF2B5EF4-FFF2-40B4-BE49-F238E27FC236}">
                <a16:creationId xmlns:a16="http://schemas.microsoft.com/office/drawing/2014/main" id="{6C1E0DAC-EE49-45D1-B6C2-191BAE664E3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54600" y="3530360"/>
            <a:ext cx="780725" cy="1463040"/>
          </a:xfrm>
          <a:prstGeom prst="rect">
            <a:avLst/>
          </a:prstGeom>
        </p:spPr>
      </p:pic>
      <p:pic>
        <p:nvPicPr>
          <p:cNvPr id="35" name="Picture 3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E5CF211-4EB1-420F-96CD-4B7645239B7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71039" y="3528964"/>
            <a:ext cx="780725" cy="1463040"/>
          </a:xfrm>
          <a:prstGeom prst="rect">
            <a:avLst/>
          </a:prstGeom>
        </p:spPr>
      </p:pic>
      <p:pic>
        <p:nvPicPr>
          <p:cNvPr id="23" name="Picture 2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C8582BB-EA73-4EFA-936A-D704B8B92BD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40396" y="3538091"/>
            <a:ext cx="780725" cy="1463040"/>
          </a:xfrm>
          <a:prstGeom prst="rect">
            <a:avLst/>
          </a:prstGeom>
        </p:spPr>
      </p:pic>
      <p:pic>
        <p:nvPicPr>
          <p:cNvPr id="31" name="Picture 30" descr="A picture containing graphical user interface, chart&#10;&#10;Description automatically generated">
            <a:extLst>
              <a:ext uri="{FF2B5EF4-FFF2-40B4-BE49-F238E27FC236}">
                <a16:creationId xmlns:a16="http://schemas.microsoft.com/office/drawing/2014/main" id="{908815C5-F6C7-49D0-B6D0-FA3809313E6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079339" y="1649761"/>
            <a:ext cx="765417" cy="1463040"/>
          </a:xfrm>
          <a:prstGeom prst="rect">
            <a:avLst/>
          </a:prstGeom>
        </p:spPr>
      </p:pic>
      <p:pic>
        <p:nvPicPr>
          <p:cNvPr id="29" name="Picture 28" descr="Graphical user interface&#10;&#10;Description automatically generated">
            <a:extLst>
              <a:ext uri="{FF2B5EF4-FFF2-40B4-BE49-F238E27FC236}">
                <a16:creationId xmlns:a16="http://schemas.microsoft.com/office/drawing/2014/main" id="{C85A4BB3-5856-43AE-A9C6-9BE866391BC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383051" y="1652084"/>
            <a:ext cx="765417" cy="1463040"/>
          </a:xfrm>
          <a:prstGeom prst="rect">
            <a:avLst/>
          </a:prstGeom>
        </p:spPr>
      </p:pic>
      <p:pic>
        <p:nvPicPr>
          <p:cNvPr id="21" name="Picture 2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13A40F5-290E-4F33-8488-5133ECFEE75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01238" y="3534672"/>
            <a:ext cx="780725" cy="1463040"/>
          </a:xfrm>
          <a:prstGeom prst="rect">
            <a:avLst/>
          </a:prstGeom>
        </p:spPr>
      </p:pic>
      <p:sp>
        <p:nvSpPr>
          <p:cNvPr id="120" name="Line 627">
            <a:extLst>
              <a:ext uri="{FF2B5EF4-FFF2-40B4-BE49-F238E27FC236}">
                <a16:creationId xmlns:a16="http://schemas.microsoft.com/office/drawing/2014/main" id="{43E21303-B872-DE49-A72A-EC016D949D48}"/>
              </a:ext>
            </a:extLst>
          </p:cNvPr>
          <p:cNvSpPr>
            <a:spLocks noChangeShapeType="1"/>
          </p:cNvSpPr>
          <p:nvPr/>
        </p:nvSpPr>
        <p:spPr bwMode="auto">
          <a:xfrm rot="10800000" flipH="1" flipV="1">
            <a:off x="3364442" y="3161801"/>
            <a:ext cx="3480305" cy="1743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1" name="Text Box 629">
            <a:extLst>
              <a:ext uri="{FF2B5EF4-FFF2-40B4-BE49-F238E27FC236}">
                <a16:creationId xmlns:a16="http://schemas.microsoft.com/office/drawing/2014/main" id="{97A25553-A948-F447-AD5D-9139D4C11D29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4963564" y="3089143"/>
            <a:ext cx="357790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CD38</a:t>
            </a:r>
          </a:p>
        </p:txBody>
      </p:sp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3390EF9D-795A-4839-BCB0-1E3CEBC6F5B4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b="47814"/>
          <a:stretch/>
        </p:blipFill>
        <p:spPr>
          <a:xfrm>
            <a:off x="3322513" y="800703"/>
            <a:ext cx="768096" cy="766178"/>
          </a:xfrm>
          <a:prstGeom prst="rect">
            <a:avLst/>
          </a:prstGeom>
        </p:spPr>
      </p:pic>
      <p:pic>
        <p:nvPicPr>
          <p:cNvPr id="440" name="Picture 439" descr="Chart&#10;&#10;Description automatically generated">
            <a:extLst>
              <a:ext uri="{FF2B5EF4-FFF2-40B4-BE49-F238E27FC236}">
                <a16:creationId xmlns:a16="http://schemas.microsoft.com/office/drawing/2014/main" id="{4A888A0C-C767-4012-8FE7-2441F025F976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t="53426"/>
          <a:stretch/>
        </p:blipFill>
        <p:spPr>
          <a:xfrm>
            <a:off x="4005927" y="868025"/>
            <a:ext cx="768096" cy="683790"/>
          </a:xfrm>
          <a:prstGeom prst="rect">
            <a:avLst/>
          </a:prstGeom>
        </p:spPr>
      </p:pic>
      <p:pic>
        <p:nvPicPr>
          <p:cNvPr id="19" name="Picture 18" descr="Chart&#10;&#10;Description automatically generated">
            <a:extLst>
              <a:ext uri="{FF2B5EF4-FFF2-40B4-BE49-F238E27FC236}">
                <a16:creationId xmlns:a16="http://schemas.microsoft.com/office/drawing/2014/main" id="{3D53C189-A730-484D-9B2E-8DF7427A212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90385" y="1653263"/>
            <a:ext cx="765417" cy="1463040"/>
          </a:xfrm>
          <a:prstGeom prst="rect">
            <a:avLst/>
          </a:prstGeom>
        </p:spPr>
      </p:pic>
      <p:pic>
        <p:nvPicPr>
          <p:cNvPr id="17" name="Picture 16" descr="Chart&#10;&#10;Description automatically generated">
            <a:extLst>
              <a:ext uri="{FF2B5EF4-FFF2-40B4-BE49-F238E27FC236}">
                <a16:creationId xmlns:a16="http://schemas.microsoft.com/office/drawing/2014/main" id="{0901842A-C0A3-47CB-9106-58A991EA493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002696" y="1659816"/>
            <a:ext cx="765417" cy="1463040"/>
          </a:xfrm>
          <a:prstGeom prst="rect">
            <a:avLst/>
          </a:prstGeom>
        </p:spPr>
      </p:pic>
      <p:pic>
        <p:nvPicPr>
          <p:cNvPr id="15" name="Picture 1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B01E02F-F4FE-4061-8424-4B7D5DB3270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323855" y="1664420"/>
            <a:ext cx="765417" cy="1463040"/>
          </a:xfrm>
          <a:prstGeom prst="rect">
            <a:avLst/>
          </a:prstGeom>
        </p:spPr>
      </p:pic>
      <p:sp>
        <p:nvSpPr>
          <p:cNvPr id="369" name="Line 627">
            <a:extLst>
              <a:ext uri="{FF2B5EF4-FFF2-40B4-BE49-F238E27FC236}">
                <a16:creationId xmlns:a16="http://schemas.microsoft.com/office/drawing/2014/main" id="{4814484B-1417-44F4-98DE-4879229FFBB4}"/>
              </a:ext>
            </a:extLst>
          </p:cNvPr>
          <p:cNvSpPr>
            <a:spLocks noChangeShapeType="1"/>
          </p:cNvSpPr>
          <p:nvPr/>
        </p:nvSpPr>
        <p:spPr bwMode="auto">
          <a:xfrm rot="10800000" flipH="1" flipV="1">
            <a:off x="559127" y="7987000"/>
            <a:ext cx="4393585" cy="523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65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18" name="Text Box 629">
            <a:extLst>
              <a:ext uri="{FF2B5EF4-FFF2-40B4-BE49-F238E27FC236}">
                <a16:creationId xmlns:a16="http://schemas.microsoft.com/office/drawing/2014/main" id="{192ACC30-17FE-4492-B938-3EB2AFA92217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2541235" y="7934771"/>
            <a:ext cx="350547" cy="1520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388" dirty="0">
                <a:latin typeface="Arial" charset="0"/>
                <a:ea typeface="Arial" charset="0"/>
                <a:cs typeface="Arial" charset="0"/>
              </a:rPr>
              <a:t>CD38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F76D6D-0B33-F84B-9BD9-1F5DFCCBA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21" y="-211797"/>
            <a:ext cx="6853212" cy="979644"/>
          </a:xfrm>
        </p:spPr>
        <p:txBody>
          <a:bodyPr>
            <a:normAutofit/>
          </a:bodyPr>
          <a:lstStyle/>
          <a:p>
            <a:r>
              <a:rPr lang="fr-FR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Figure 3- figure </a:t>
            </a:r>
            <a:r>
              <a:rPr lang="fr-FR" sz="1200" b="1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fr-FR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CasellaDiTesto 330">
            <a:extLst>
              <a:ext uri="{FF2B5EF4-FFF2-40B4-BE49-F238E27FC236}">
                <a16:creationId xmlns:a16="http://schemas.microsoft.com/office/drawing/2014/main" id="{648797AC-FE1F-B24F-A851-9D552DCA252C}"/>
              </a:ext>
            </a:extLst>
          </p:cNvPr>
          <p:cNvSpPr txBox="1"/>
          <p:nvPr/>
        </p:nvSpPr>
        <p:spPr>
          <a:xfrm>
            <a:off x="605627" y="1085814"/>
            <a:ext cx="357986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50.5%</a:t>
            </a:r>
          </a:p>
        </p:txBody>
      </p:sp>
      <p:sp>
        <p:nvSpPr>
          <p:cNvPr id="74" name="CasellaDiTesto 330">
            <a:extLst>
              <a:ext uri="{FF2B5EF4-FFF2-40B4-BE49-F238E27FC236}">
                <a16:creationId xmlns:a16="http://schemas.microsoft.com/office/drawing/2014/main" id="{4BA5413D-EBD4-F044-9022-56F61EA03BF8}"/>
              </a:ext>
            </a:extLst>
          </p:cNvPr>
          <p:cNvSpPr txBox="1"/>
          <p:nvPr/>
        </p:nvSpPr>
        <p:spPr>
          <a:xfrm>
            <a:off x="1391891" y="1033761"/>
            <a:ext cx="356450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99.9%</a:t>
            </a:r>
          </a:p>
        </p:txBody>
      </p:sp>
      <p:sp>
        <p:nvSpPr>
          <p:cNvPr id="76" name="CasellaDiTesto 330">
            <a:extLst>
              <a:ext uri="{FF2B5EF4-FFF2-40B4-BE49-F238E27FC236}">
                <a16:creationId xmlns:a16="http://schemas.microsoft.com/office/drawing/2014/main" id="{6BF0B8A3-71C0-6840-B0BD-6F71317A74D9}"/>
              </a:ext>
            </a:extLst>
          </p:cNvPr>
          <p:cNvSpPr txBox="1"/>
          <p:nvPr/>
        </p:nvSpPr>
        <p:spPr>
          <a:xfrm>
            <a:off x="2113042" y="1028664"/>
            <a:ext cx="372281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96.8%</a:t>
            </a:r>
          </a:p>
        </p:txBody>
      </p:sp>
      <p:sp>
        <p:nvSpPr>
          <p:cNvPr id="79" name="CasellaDiTesto 330">
            <a:extLst>
              <a:ext uri="{FF2B5EF4-FFF2-40B4-BE49-F238E27FC236}">
                <a16:creationId xmlns:a16="http://schemas.microsoft.com/office/drawing/2014/main" id="{7F91EBD3-EE86-2E47-BC05-5383475B1CD5}"/>
              </a:ext>
            </a:extLst>
          </p:cNvPr>
          <p:cNvSpPr txBox="1"/>
          <p:nvPr/>
        </p:nvSpPr>
        <p:spPr>
          <a:xfrm>
            <a:off x="618047" y="1882323"/>
            <a:ext cx="414442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84.7%</a:t>
            </a:r>
          </a:p>
        </p:txBody>
      </p:sp>
      <p:sp>
        <p:nvSpPr>
          <p:cNvPr id="80" name="CasellaDiTesto 330">
            <a:extLst>
              <a:ext uri="{FF2B5EF4-FFF2-40B4-BE49-F238E27FC236}">
                <a16:creationId xmlns:a16="http://schemas.microsoft.com/office/drawing/2014/main" id="{A39C9DAC-C904-A84C-B548-F61635BDF492}"/>
              </a:ext>
            </a:extLst>
          </p:cNvPr>
          <p:cNvSpPr txBox="1"/>
          <p:nvPr/>
        </p:nvSpPr>
        <p:spPr>
          <a:xfrm>
            <a:off x="306000" y="1967357"/>
            <a:ext cx="369719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14.5%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615BEC0E-71AE-374D-B3A3-52DE4C98FA61}"/>
              </a:ext>
            </a:extLst>
          </p:cNvPr>
          <p:cNvCxnSpPr/>
          <p:nvPr/>
        </p:nvCxnSpPr>
        <p:spPr>
          <a:xfrm>
            <a:off x="583466" y="1294168"/>
            <a:ext cx="5049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EA62F83-6A71-B443-A8EE-675D0C71A584}"/>
              </a:ext>
            </a:extLst>
          </p:cNvPr>
          <p:cNvCxnSpPr/>
          <p:nvPr/>
        </p:nvCxnSpPr>
        <p:spPr>
          <a:xfrm>
            <a:off x="1391891" y="1294168"/>
            <a:ext cx="5372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996C5A4E-4212-F245-9E41-84D7DCEA1FE4}"/>
              </a:ext>
            </a:extLst>
          </p:cNvPr>
          <p:cNvCxnSpPr>
            <a:cxnSpLocks/>
          </p:cNvCxnSpPr>
          <p:nvPr/>
        </p:nvCxnSpPr>
        <p:spPr>
          <a:xfrm flipH="1">
            <a:off x="900738" y="1300710"/>
            <a:ext cx="1189619" cy="418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CasellaDiTesto 452">
            <a:extLst>
              <a:ext uri="{FF2B5EF4-FFF2-40B4-BE49-F238E27FC236}">
                <a16:creationId xmlns:a16="http://schemas.microsoft.com/office/drawing/2014/main" id="{01076A5B-634B-C84B-A4C8-659AD26960D9}"/>
              </a:ext>
            </a:extLst>
          </p:cNvPr>
          <p:cNvSpPr txBox="1"/>
          <p:nvPr/>
        </p:nvSpPr>
        <p:spPr>
          <a:xfrm>
            <a:off x="1406798" y="1676013"/>
            <a:ext cx="357790" cy="2214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49.7%</a:t>
            </a:r>
          </a:p>
          <a:p>
            <a:r>
              <a:rPr lang="it-IT" sz="357" b="1" dirty="0">
                <a:latin typeface="Arial" charset="0"/>
                <a:ea typeface="Arial" charset="0"/>
                <a:cs typeface="Arial" charset="0"/>
              </a:rPr>
              <a:t>CD8+</a:t>
            </a:r>
          </a:p>
        </p:txBody>
      </p:sp>
      <p:sp>
        <p:nvSpPr>
          <p:cNvPr id="86" name="CasellaDiTesto 451">
            <a:extLst>
              <a:ext uri="{FF2B5EF4-FFF2-40B4-BE49-F238E27FC236}">
                <a16:creationId xmlns:a16="http://schemas.microsoft.com/office/drawing/2014/main" id="{9FBC6488-3B76-4F43-9759-462BD7313674}"/>
              </a:ext>
            </a:extLst>
          </p:cNvPr>
          <p:cNvSpPr txBox="1"/>
          <p:nvPr/>
        </p:nvSpPr>
        <p:spPr>
          <a:xfrm>
            <a:off x="1554667" y="1872952"/>
            <a:ext cx="365261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45.3%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0310E234-1817-154C-95F7-A2417274BCDB}"/>
              </a:ext>
            </a:extLst>
          </p:cNvPr>
          <p:cNvCxnSpPr>
            <a:cxnSpLocks/>
          </p:cNvCxnSpPr>
          <p:nvPr/>
        </p:nvCxnSpPr>
        <p:spPr>
          <a:xfrm>
            <a:off x="764050" y="2135281"/>
            <a:ext cx="347198" cy="2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10E102CC-25B5-AB45-AD2A-CF14B86F526F}"/>
              </a:ext>
            </a:extLst>
          </p:cNvPr>
          <p:cNvCxnSpPr>
            <a:cxnSpLocks/>
          </p:cNvCxnSpPr>
          <p:nvPr/>
        </p:nvCxnSpPr>
        <p:spPr>
          <a:xfrm>
            <a:off x="559127" y="2181938"/>
            <a:ext cx="549794" cy="313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CasellaDiTesto 452">
            <a:extLst>
              <a:ext uri="{FF2B5EF4-FFF2-40B4-BE49-F238E27FC236}">
                <a16:creationId xmlns:a16="http://schemas.microsoft.com/office/drawing/2014/main" id="{F6CDA924-34B8-3F4B-B60D-63C49E904EBA}"/>
              </a:ext>
            </a:extLst>
          </p:cNvPr>
          <p:cNvSpPr txBox="1"/>
          <p:nvPr/>
        </p:nvSpPr>
        <p:spPr>
          <a:xfrm>
            <a:off x="1176652" y="2572389"/>
            <a:ext cx="389850" cy="221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2.57%</a:t>
            </a:r>
          </a:p>
          <a:p>
            <a:r>
              <a:rPr lang="en-GB" sz="36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CD56</a:t>
            </a:r>
            <a:r>
              <a:rPr lang="en-GB" sz="360" b="1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bright</a:t>
            </a:r>
            <a:endParaRPr lang="it-IT" sz="36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3" name="CasellaDiTesto 452">
            <a:extLst>
              <a:ext uri="{FF2B5EF4-FFF2-40B4-BE49-F238E27FC236}">
                <a16:creationId xmlns:a16="http://schemas.microsoft.com/office/drawing/2014/main" id="{77FC9287-E375-E54A-8D91-9576645CBA3C}"/>
              </a:ext>
            </a:extLst>
          </p:cNvPr>
          <p:cNvSpPr txBox="1"/>
          <p:nvPr/>
        </p:nvSpPr>
        <p:spPr>
          <a:xfrm>
            <a:off x="1529447" y="2755875"/>
            <a:ext cx="357790" cy="221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35.5%</a:t>
            </a:r>
          </a:p>
          <a:p>
            <a:r>
              <a:rPr lang="en-GB" sz="36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CD56</a:t>
            </a:r>
            <a:r>
              <a:rPr lang="en-GB" sz="360" b="1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dim</a:t>
            </a:r>
            <a:endParaRPr lang="it-IT" sz="36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790B593-E14B-6C47-869B-CD12F054BCEF}"/>
              </a:ext>
            </a:extLst>
          </p:cNvPr>
          <p:cNvSpPr txBox="1"/>
          <p:nvPr/>
        </p:nvSpPr>
        <p:spPr>
          <a:xfrm>
            <a:off x="1600209" y="1946221"/>
            <a:ext cx="304892" cy="147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57" b="1" dirty="0">
                <a:latin typeface="Arial" panose="020B0604020202020204" pitchFamily="34" charset="0"/>
                <a:cs typeface="Arial" panose="020B0604020202020204" pitchFamily="34" charset="0"/>
              </a:rPr>
              <a:t>CD4+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FF64FC4-2D65-D94D-B5C9-D025CA38E6CB}"/>
              </a:ext>
            </a:extLst>
          </p:cNvPr>
          <p:cNvSpPr txBox="1"/>
          <p:nvPr/>
        </p:nvSpPr>
        <p:spPr>
          <a:xfrm>
            <a:off x="641298" y="1814273"/>
            <a:ext cx="304892" cy="147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57" b="1" dirty="0">
                <a:latin typeface="Arial" panose="020B0604020202020204" pitchFamily="34" charset="0"/>
                <a:cs typeface="Arial" panose="020B0604020202020204" pitchFamily="34" charset="0"/>
              </a:rPr>
              <a:t>CD3+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7EF4929-0299-F749-945E-C96CFFDDB07D}"/>
              </a:ext>
            </a:extLst>
          </p:cNvPr>
          <p:cNvSpPr txBox="1"/>
          <p:nvPr/>
        </p:nvSpPr>
        <p:spPr>
          <a:xfrm>
            <a:off x="315552" y="1904675"/>
            <a:ext cx="354584" cy="147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57" b="1" dirty="0">
                <a:latin typeface="Arial" panose="020B0604020202020204" pitchFamily="34" charset="0"/>
                <a:cs typeface="Arial" panose="020B0604020202020204" pitchFamily="34" charset="0"/>
              </a:rPr>
              <a:t>CD3neg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20B65E6-0E5F-8243-8916-08B19BF20AAD}"/>
              </a:ext>
            </a:extLst>
          </p:cNvPr>
          <p:cNvSpPr txBox="1"/>
          <p:nvPr/>
        </p:nvSpPr>
        <p:spPr>
          <a:xfrm>
            <a:off x="119477" y="436573"/>
            <a:ext cx="266420" cy="290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85" b="1" dirty="0"/>
              <a:t>a</a:t>
            </a:r>
          </a:p>
        </p:txBody>
      </p:sp>
      <p:sp>
        <p:nvSpPr>
          <p:cNvPr id="112" name="CasellaDiTesto 4">
            <a:extLst>
              <a:ext uri="{FF2B5EF4-FFF2-40B4-BE49-F238E27FC236}">
                <a16:creationId xmlns:a16="http://schemas.microsoft.com/office/drawing/2014/main" id="{6F0674C8-2A4D-9549-BB9F-7738FFF18E26}"/>
              </a:ext>
            </a:extLst>
          </p:cNvPr>
          <p:cNvSpPr txBox="1"/>
          <p:nvPr/>
        </p:nvSpPr>
        <p:spPr>
          <a:xfrm>
            <a:off x="2982919" y="664531"/>
            <a:ext cx="636713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Healthy control</a:t>
            </a:r>
          </a:p>
        </p:txBody>
      </p:sp>
      <p:sp>
        <p:nvSpPr>
          <p:cNvPr id="113" name="CasellaDiTesto 5">
            <a:extLst>
              <a:ext uri="{FF2B5EF4-FFF2-40B4-BE49-F238E27FC236}">
                <a16:creationId xmlns:a16="http://schemas.microsoft.com/office/drawing/2014/main" id="{612328F5-B1CF-0E4E-8B91-10D0A27295B5}"/>
              </a:ext>
            </a:extLst>
          </p:cNvPr>
          <p:cNvSpPr txBox="1"/>
          <p:nvPr/>
        </p:nvSpPr>
        <p:spPr>
          <a:xfrm>
            <a:off x="3572486" y="746137"/>
            <a:ext cx="36260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CD4+ </a:t>
            </a:r>
          </a:p>
        </p:txBody>
      </p:sp>
      <p:sp>
        <p:nvSpPr>
          <p:cNvPr id="114" name="CasellaDiTesto 6">
            <a:extLst>
              <a:ext uri="{FF2B5EF4-FFF2-40B4-BE49-F238E27FC236}">
                <a16:creationId xmlns:a16="http://schemas.microsoft.com/office/drawing/2014/main" id="{2A900FC4-369B-2940-8B56-2EA5B4490F2A}"/>
              </a:ext>
            </a:extLst>
          </p:cNvPr>
          <p:cNvSpPr txBox="1"/>
          <p:nvPr/>
        </p:nvSpPr>
        <p:spPr>
          <a:xfrm>
            <a:off x="4276103" y="747289"/>
            <a:ext cx="34496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CD8+</a:t>
            </a:r>
          </a:p>
        </p:txBody>
      </p:sp>
      <p:sp>
        <p:nvSpPr>
          <p:cNvPr id="122" name="CasellaDiTesto 531">
            <a:extLst>
              <a:ext uri="{FF2B5EF4-FFF2-40B4-BE49-F238E27FC236}">
                <a16:creationId xmlns:a16="http://schemas.microsoft.com/office/drawing/2014/main" id="{4109B9B6-45D2-2F47-BF2D-19B582BF0CAA}"/>
              </a:ext>
            </a:extLst>
          </p:cNvPr>
          <p:cNvSpPr txBox="1"/>
          <p:nvPr/>
        </p:nvSpPr>
        <p:spPr>
          <a:xfrm>
            <a:off x="3593159" y="1625198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23</a:t>
            </a:r>
          </a:p>
        </p:txBody>
      </p:sp>
      <p:sp>
        <p:nvSpPr>
          <p:cNvPr id="123" name="CasellaDiTesto 532">
            <a:extLst>
              <a:ext uri="{FF2B5EF4-FFF2-40B4-BE49-F238E27FC236}">
                <a16:creationId xmlns:a16="http://schemas.microsoft.com/office/drawing/2014/main" id="{E3ADA16A-5554-5049-A791-D9A6FAABFE52}"/>
              </a:ext>
            </a:extLst>
          </p:cNvPr>
          <p:cNvSpPr txBox="1"/>
          <p:nvPr/>
        </p:nvSpPr>
        <p:spPr>
          <a:xfrm>
            <a:off x="4247494" y="1630981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28</a:t>
            </a:r>
          </a:p>
        </p:txBody>
      </p:sp>
      <p:sp>
        <p:nvSpPr>
          <p:cNvPr id="124" name="CasellaDiTesto 533">
            <a:extLst>
              <a:ext uri="{FF2B5EF4-FFF2-40B4-BE49-F238E27FC236}">
                <a16:creationId xmlns:a16="http://schemas.microsoft.com/office/drawing/2014/main" id="{9CD232BF-5819-6241-ACBB-7230955FB719}"/>
              </a:ext>
            </a:extLst>
          </p:cNvPr>
          <p:cNvSpPr txBox="1"/>
          <p:nvPr/>
        </p:nvSpPr>
        <p:spPr>
          <a:xfrm>
            <a:off x="5619660" y="1609608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45</a:t>
            </a:r>
          </a:p>
        </p:txBody>
      </p:sp>
      <p:sp>
        <p:nvSpPr>
          <p:cNvPr id="125" name="CasellaDiTesto 534">
            <a:extLst>
              <a:ext uri="{FF2B5EF4-FFF2-40B4-BE49-F238E27FC236}">
                <a16:creationId xmlns:a16="http://schemas.microsoft.com/office/drawing/2014/main" id="{BC45C512-22FC-E54A-BDFF-7F2C65E0945D}"/>
              </a:ext>
            </a:extLst>
          </p:cNvPr>
          <p:cNvSpPr txBox="1"/>
          <p:nvPr/>
        </p:nvSpPr>
        <p:spPr>
          <a:xfrm>
            <a:off x="6328069" y="1609881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58</a:t>
            </a:r>
          </a:p>
        </p:txBody>
      </p:sp>
      <p:sp>
        <p:nvSpPr>
          <p:cNvPr id="127" name="CasellaDiTesto 536">
            <a:extLst>
              <a:ext uri="{FF2B5EF4-FFF2-40B4-BE49-F238E27FC236}">
                <a16:creationId xmlns:a16="http://schemas.microsoft.com/office/drawing/2014/main" id="{88288563-322C-934C-A585-5BBAC94B6C3F}"/>
              </a:ext>
            </a:extLst>
          </p:cNvPr>
          <p:cNvSpPr txBox="1"/>
          <p:nvPr/>
        </p:nvSpPr>
        <p:spPr>
          <a:xfrm>
            <a:off x="6760429" y="1992120"/>
            <a:ext cx="381581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CD4+</a:t>
            </a:r>
          </a:p>
        </p:txBody>
      </p:sp>
      <p:sp>
        <p:nvSpPr>
          <p:cNvPr id="128" name="CasellaDiTesto 537">
            <a:extLst>
              <a:ext uri="{FF2B5EF4-FFF2-40B4-BE49-F238E27FC236}">
                <a16:creationId xmlns:a16="http://schemas.microsoft.com/office/drawing/2014/main" id="{42D495D1-BB19-DF4C-9745-D90993D39724}"/>
              </a:ext>
            </a:extLst>
          </p:cNvPr>
          <p:cNvSpPr txBox="1"/>
          <p:nvPr/>
        </p:nvSpPr>
        <p:spPr>
          <a:xfrm>
            <a:off x="6759776" y="2706889"/>
            <a:ext cx="382234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CD8+</a:t>
            </a:r>
          </a:p>
        </p:txBody>
      </p:sp>
      <p:sp>
        <p:nvSpPr>
          <p:cNvPr id="129" name="CasellaDiTesto 626">
            <a:extLst>
              <a:ext uri="{FF2B5EF4-FFF2-40B4-BE49-F238E27FC236}">
                <a16:creationId xmlns:a16="http://schemas.microsoft.com/office/drawing/2014/main" id="{D9477A78-048D-ED4F-8B66-8804922B915C}"/>
              </a:ext>
            </a:extLst>
          </p:cNvPr>
          <p:cNvSpPr txBox="1"/>
          <p:nvPr/>
        </p:nvSpPr>
        <p:spPr>
          <a:xfrm>
            <a:off x="4940160" y="1622522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38</a:t>
            </a:r>
          </a:p>
        </p:txBody>
      </p:sp>
      <p:sp>
        <p:nvSpPr>
          <p:cNvPr id="130" name="CasellaDiTesto 627">
            <a:extLst>
              <a:ext uri="{FF2B5EF4-FFF2-40B4-BE49-F238E27FC236}">
                <a16:creationId xmlns:a16="http://schemas.microsoft.com/office/drawing/2014/main" id="{602151E1-4145-2C43-9B4C-FAEECC1B883A}"/>
              </a:ext>
            </a:extLst>
          </p:cNvPr>
          <p:cNvSpPr txBox="1"/>
          <p:nvPr/>
        </p:nvSpPr>
        <p:spPr>
          <a:xfrm>
            <a:off x="3061229" y="1573875"/>
            <a:ext cx="47000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COVID-19</a:t>
            </a:r>
          </a:p>
        </p:txBody>
      </p:sp>
      <p:sp>
        <p:nvSpPr>
          <p:cNvPr id="142" name="CasellaDiTesto 614">
            <a:extLst>
              <a:ext uri="{FF2B5EF4-FFF2-40B4-BE49-F238E27FC236}">
                <a16:creationId xmlns:a16="http://schemas.microsoft.com/office/drawing/2014/main" id="{0AD8E0D9-6BAC-6949-B556-0B694D37C6B7}"/>
              </a:ext>
            </a:extLst>
          </p:cNvPr>
          <p:cNvSpPr txBox="1"/>
          <p:nvPr/>
        </p:nvSpPr>
        <p:spPr>
          <a:xfrm>
            <a:off x="3713602" y="942018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1.77%</a:t>
            </a:r>
          </a:p>
        </p:txBody>
      </p:sp>
      <p:sp>
        <p:nvSpPr>
          <p:cNvPr id="143" name="CasellaDiTesto 614">
            <a:extLst>
              <a:ext uri="{FF2B5EF4-FFF2-40B4-BE49-F238E27FC236}">
                <a16:creationId xmlns:a16="http://schemas.microsoft.com/office/drawing/2014/main" id="{9394DF6E-F2DF-4046-A188-4F086B7480D5}"/>
              </a:ext>
            </a:extLst>
          </p:cNvPr>
          <p:cNvSpPr txBox="1"/>
          <p:nvPr/>
        </p:nvSpPr>
        <p:spPr>
          <a:xfrm>
            <a:off x="4366467" y="93842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2.21%</a:t>
            </a:r>
          </a:p>
        </p:txBody>
      </p:sp>
      <p:sp>
        <p:nvSpPr>
          <p:cNvPr id="144" name="CasellaDiTesto 614">
            <a:extLst>
              <a:ext uri="{FF2B5EF4-FFF2-40B4-BE49-F238E27FC236}">
                <a16:creationId xmlns:a16="http://schemas.microsoft.com/office/drawing/2014/main" id="{B357A283-1417-5A47-ADD3-0F42DCFF10CE}"/>
              </a:ext>
            </a:extLst>
          </p:cNvPr>
          <p:cNvSpPr txBox="1"/>
          <p:nvPr/>
        </p:nvSpPr>
        <p:spPr>
          <a:xfrm>
            <a:off x="3753786" y="1765677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7.20%</a:t>
            </a:r>
          </a:p>
        </p:txBody>
      </p:sp>
      <p:sp>
        <p:nvSpPr>
          <p:cNvPr id="145" name="CasellaDiTesto 614">
            <a:extLst>
              <a:ext uri="{FF2B5EF4-FFF2-40B4-BE49-F238E27FC236}">
                <a16:creationId xmlns:a16="http://schemas.microsoft.com/office/drawing/2014/main" id="{968B8A49-6D13-7943-BB81-F6F151516C79}"/>
              </a:ext>
            </a:extLst>
          </p:cNvPr>
          <p:cNvSpPr txBox="1"/>
          <p:nvPr/>
        </p:nvSpPr>
        <p:spPr>
          <a:xfrm>
            <a:off x="3722706" y="2457846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6.85%</a:t>
            </a:r>
          </a:p>
        </p:txBody>
      </p:sp>
      <p:sp>
        <p:nvSpPr>
          <p:cNvPr id="146" name="CasellaDiTesto 614">
            <a:extLst>
              <a:ext uri="{FF2B5EF4-FFF2-40B4-BE49-F238E27FC236}">
                <a16:creationId xmlns:a16="http://schemas.microsoft.com/office/drawing/2014/main" id="{B57435F5-EE15-204E-A222-1AA76380FD76}"/>
              </a:ext>
            </a:extLst>
          </p:cNvPr>
          <p:cNvSpPr txBox="1"/>
          <p:nvPr/>
        </p:nvSpPr>
        <p:spPr>
          <a:xfrm>
            <a:off x="4430617" y="1761753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4.19%</a:t>
            </a:r>
          </a:p>
        </p:txBody>
      </p:sp>
      <p:sp>
        <p:nvSpPr>
          <p:cNvPr id="147" name="CasellaDiTesto 614">
            <a:extLst>
              <a:ext uri="{FF2B5EF4-FFF2-40B4-BE49-F238E27FC236}">
                <a16:creationId xmlns:a16="http://schemas.microsoft.com/office/drawing/2014/main" id="{BCCCCF03-2CB4-C74A-A005-4D9583DAAE8B}"/>
              </a:ext>
            </a:extLst>
          </p:cNvPr>
          <p:cNvSpPr txBox="1"/>
          <p:nvPr/>
        </p:nvSpPr>
        <p:spPr>
          <a:xfrm>
            <a:off x="4358411" y="2460589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7.69%</a:t>
            </a:r>
          </a:p>
        </p:txBody>
      </p:sp>
      <p:sp>
        <p:nvSpPr>
          <p:cNvPr id="148" name="CasellaDiTesto 614">
            <a:extLst>
              <a:ext uri="{FF2B5EF4-FFF2-40B4-BE49-F238E27FC236}">
                <a16:creationId xmlns:a16="http://schemas.microsoft.com/office/drawing/2014/main" id="{D55161DA-9486-B64E-890C-6182598372A1}"/>
              </a:ext>
            </a:extLst>
          </p:cNvPr>
          <p:cNvSpPr txBox="1"/>
          <p:nvPr/>
        </p:nvSpPr>
        <p:spPr>
          <a:xfrm>
            <a:off x="5096588" y="1754782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2.99%</a:t>
            </a:r>
          </a:p>
        </p:txBody>
      </p:sp>
      <p:sp>
        <p:nvSpPr>
          <p:cNvPr id="149" name="CasellaDiTesto 614">
            <a:extLst>
              <a:ext uri="{FF2B5EF4-FFF2-40B4-BE49-F238E27FC236}">
                <a16:creationId xmlns:a16="http://schemas.microsoft.com/office/drawing/2014/main" id="{222636D1-8A5F-9540-B6C4-DAC6EAC95103}"/>
              </a:ext>
            </a:extLst>
          </p:cNvPr>
          <p:cNvSpPr txBox="1"/>
          <p:nvPr/>
        </p:nvSpPr>
        <p:spPr>
          <a:xfrm>
            <a:off x="4999958" y="2460589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15.6%</a:t>
            </a:r>
          </a:p>
        </p:txBody>
      </p:sp>
      <p:sp>
        <p:nvSpPr>
          <p:cNvPr id="150" name="CasellaDiTesto 614">
            <a:extLst>
              <a:ext uri="{FF2B5EF4-FFF2-40B4-BE49-F238E27FC236}">
                <a16:creationId xmlns:a16="http://schemas.microsoft.com/office/drawing/2014/main" id="{27FEFF58-5BAE-6C48-8F79-ED8DC61298B5}"/>
              </a:ext>
            </a:extLst>
          </p:cNvPr>
          <p:cNvSpPr txBox="1"/>
          <p:nvPr/>
        </p:nvSpPr>
        <p:spPr>
          <a:xfrm>
            <a:off x="5803137" y="1753243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9.15%</a:t>
            </a:r>
          </a:p>
        </p:txBody>
      </p:sp>
      <p:sp>
        <p:nvSpPr>
          <p:cNvPr id="151" name="CasellaDiTesto 614">
            <a:extLst>
              <a:ext uri="{FF2B5EF4-FFF2-40B4-BE49-F238E27FC236}">
                <a16:creationId xmlns:a16="http://schemas.microsoft.com/office/drawing/2014/main" id="{5122E6CB-E89F-2B48-B271-A83418EB70BB}"/>
              </a:ext>
            </a:extLst>
          </p:cNvPr>
          <p:cNvSpPr txBox="1"/>
          <p:nvPr/>
        </p:nvSpPr>
        <p:spPr>
          <a:xfrm>
            <a:off x="5760194" y="2460589"/>
            <a:ext cx="306494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34%</a:t>
            </a:r>
          </a:p>
        </p:txBody>
      </p:sp>
      <p:sp>
        <p:nvSpPr>
          <p:cNvPr id="152" name="CasellaDiTesto 614">
            <a:extLst>
              <a:ext uri="{FF2B5EF4-FFF2-40B4-BE49-F238E27FC236}">
                <a16:creationId xmlns:a16="http://schemas.microsoft.com/office/drawing/2014/main" id="{789E6140-2BB0-4144-988A-3BED2E78D386}"/>
              </a:ext>
            </a:extLst>
          </p:cNvPr>
          <p:cNvSpPr txBox="1"/>
          <p:nvPr/>
        </p:nvSpPr>
        <p:spPr>
          <a:xfrm>
            <a:off x="6491805" y="1760411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21.3%</a:t>
            </a:r>
          </a:p>
        </p:txBody>
      </p:sp>
      <p:sp>
        <p:nvSpPr>
          <p:cNvPr id="153" name="CasellaDiTesto 614">
            <a:extLst>
              <a:ext uri="{FF2B5EF4-FFF2-40B4-BE49-F238E27FC236}">
                <a16:creationId xmlns:a16="http://schemas.microsoft.com/office/drawing/2014/main" id="{39760934-72B0-A242-90F1-B4BA99A88B73}"/>
              </a:ext>
            </a:extLst>
          </p:cNvPr>
          <p:cNvSpPr txBox="1"/>
          <p:nvPr/>
        </p:nvSpPr>
        <p:spPr>
          <a:xfrm>
            <a:off x="6421484" y="246329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40.8%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D0E80A4E-F653-1148-8EBD-A26F9F7F690B}"/>
              </a:ext>
            </a:extLst>
          </p:cNvPr>
          <p:cNvSpPr txBox="1"/>
          <p:nvPr/>
        </p:nvSpPr>
        <p:spPr>
          <a:xfrm>
            <a:off x="3170272" y="450746"/>
            <a:ext cx="277640" cy="290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85" b="1" dirty="0"/>
              <a:t>b</a:t>
            </a:r>
          </a:p>
        </p:txBody>
      </p:sp>
      <p:sp>
        <p:nvSpPr>
          <p:cNvPr id="163" name="Line 627">
            <a:extLst>
              <a:ext uri="{FF2B5EF4-FFF2-40B4-BE49-F238E27FC236}">
                <a16:creationId xmlns:a16="http://schemas.microsoft.com/office/drawing/2014/main" id="{B04A6D43-6F90-473B-B83B-1D58B90B102F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-94913" y="4285366"/>
            <a:ext cx="1363487" cy="3457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64" name="Text Box 629">
            <a:extLst>
              <a:ext uri="{FF2B5EF4-FFF2-40B4-BE49-F238E27FC236}">
                <a16:creationId xmlns:a16="http://schemas.microsoft.com/office/drawing/2014/main" id="{D3344243-0531-41EF-B6A8-46EFA302CE7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18030" y="4257317"/>
            <a:ext cx="395875" cy="21608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402" dirty="0">
                <a:latin typeface="Arial" charset="0"/>
                <a:cs typeface="Arial" charset="0"/>
              </a:rPr>
              <a:t>FSC-A</a:t>
            </a:r>
            <a:endParaRPr lang="en-GB" sz="402" dirty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4" name="CasellaDiTesto 294">
            <a:extLst>
              <a:ext uri="{FF2B5EF4-FFF2-40B4-BE49-F238E27FC236}">
                <a16:creationId xmlns:a16="http://schemas.microsoft.com/office/drawing/2014/main" id="{5006C73C-9743-48FD-B3A9-EBF098906119}"/>
              </a:ext>
            </a:extLst>
          </p:cNvPr>
          <p:cNvSpPr txBox="1"/>
          <p:nvPr/>
        </p:nvSpPr>
        <p:spPr>
          <a:xfrm>
            <a:off x="841893" y="3366446"/>
            <a:ext cx="447558" cy="2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Healthy</a:t>
            </a:r>
          </a:p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control</a:t>
            </a:r>
          </a:p>
        </p:txBody>
      </p:sp>
      <p:sp>
        <p:nvSpPr>
          <p:cNvPr id="178" name="CasellaDiTesto 531">
            <a:extLst>
              <a:ext uri="{FF2B5EF4-FFF2-40B4-BE49-F238E27FC236}">
                <a16:creationId xmlns:a16="http://schemas.microsoft.com/office/drawing/2014/main" id="{6474E0CF-E732-4CFF-A9F8-233667D06FEB}"/>
              </a:ext>
            </a:extLst>
          </p:cNvPr>
          <p:cNvSpPr txBox="1"/>
          <p:nvPr/>
        </p:nvSpPr>
        <p:spPr>
          <a:xfrm>
            <a:off x="1651249" y="3497853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Day 23</a:t>
            </a:r>
          </a:p>
        </p:txBody>
      </p:sp>
      <p:sp>
        <p:nvSpPr>
          <p:cNvPr id="179" name="CasellaDiTesto 532">
            <a:extLst>
              <a:ext uri="{FF2B5EF4-FFF2-40B4-BE49-F238E27FC236}">
                <a16:creationId xmlns:a16="http://schemas.microsoft.com/office/drawing/2014/main" id="{B50ABE1A-653B-42AF-AE21-2FFBB4493B80}"/>
              </a:ext>
            </a:extLst>
          </p:cNvPr>
          <p:cNvSpPr txBox="1"/>
          <p:nvPr/>
        </p:nvSpPr>
        <p:spPr>
          <a:xfrm>
            <a:off x="2348391" y="3503897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28</a:t>
            </a:r>
          </a:p>
        </p:txBody>
      </p:sp>
      <p:sp>
        <p:nvSpPr>
          <p:cNvPr id="180" name="CasellaDiTesto 533">
            <a:extLst>
              <a:ext uri="{FF2B5EF4-FFF2-40B4-BE49-F238E27FC236}">
                <a16:creationId xmlns:a16="http://schemas.microsoft.com/office/drawing/2014/main" id="{FE0EE5B6-FC25-4CDD-9306-A2F5DA26BF5B}"/>
              </a:ext>
            </a:extLst>
          </p:cNvPr>
          <p:cNvSpPr txBox="1"/>
          <p:nvPr/>
        </p:nvSpPr>
        <p:spPr>
          <a:xfrm>
            <a:off x="3827533" y="3505902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45</a:t>
            </a:r>
          </a:p>
        </p:txBody>
      </p:sp>
      <p:sp>
        <p:nvSpPr>
          <p:cNvPr id="181" name="CasellaDiTesto 534">
            <a:extLst>
              <a:ext uri="{FF2B5EF4-FFF2-40B4-BE49-F238E27FC236}">
                <a16:creationId xmlns:a16="http://schemas.microsoft.com/office/drawing/2014/main" id="{D3E81FA3-9CC5-46FE-AB72-8EE71D900F40}"/>
              </a:ext>
            </a:extLst>
          </p:cNvPr>
          <p:cNvSpPr txBox="1"/>
          <p:nvPr/>
        </p:nvSpPr>
        <p:spPr>
          <a:xfrm>
            <a:off x="4534568" y="3501427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58</a:t>
            </a:r>
          </a:p>
        </p:txBody>
      </p:sp>
      <p:sp>
        <p:nvSpPr>
          <p:cNvPr id="182" name="CasellaDiTesto 626">
            <a:extLst>
              <a:ext uri="{FF2B5EF4-FFF2-40B4-BE49-F238E27FC236}">
                <a16:creationId xmlns:a16="http://schemas.microsoft.com/office/drawing/2014/main" id="{9A898A56-5BBA-463A-B556-1E98F23597E0}"/>
              </a:ext>
            </a:extLst>
          </p:cNvPr>
          <p:cNvSpPr txBox="1"/>
          <p:nvPr/>
        </p:nvSpPr>
        <p:spPr>
          <a:xfrm>
            <a:off x="3109651" y="3504473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38</a:t>
            </a:r>
          </a:p>
        </p:txBody>
      </p:sp>
      <p:sp>
        <p:nvSpPr>
          <p:cNvPr id="183" name="CasellaDiTesto 407">
            <a:extLst>
              <a:ext uri="{FF2B5EF4-FFF2-40B4-BE49-F238E27FC236}">
                <a16:creationId xmlns:a16="http://schemas.microsoft.com/office/drawing/2014/main" id="{3FD29660-02EB-4AA3-AA42-A093375522F1}"/>
              </a:ext>
            </a:extLst>
          </p:cNvPr>
          <p:cNvSpPr txBox="1"/>
          <p:nvPr/>
        </p:nvSpPr>
        <p:spPr>
          <a:xfrm>
            <a:off x="980635" y="3886534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0.98%</a:t>
            </a:r>
          </a:p>
        </p:txBody>
      </p:sp>
      <p:sp>
        <p:nvSpPr>
          <p:cNvPr id="184" name="CasellaDiTesto 407">
            <a:extLst>
              <a:ext uri="{FF2B5EF4-FFF2-40B4-BE49-F238E27FC236}">
                <a16:creationId xmlns:a16="http://schemas.microsoft.com/office/drawing/2014/main" id="{CE78B202-A7D8-428C-9E68-4B06C075593C}"/>
              </a:ext>
            </a:extLst>
          </p:cNvPr>
          <p:cNvSpPr txBox="1"/>
          <p:nvPr/>
        </p:nvSpPr>
        <p:spPr>
          <a:xfrm>
            <a:off x="960745" y="4609666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0.52%</a:t>
            </a:r>
          </a:p>
        </p:txBody>
      </p:sp>
      <p:sp>
        <p:nvSpPr>
          <p:cNvPr id="185" name="CasellaDiTesto 407">
            <a:extLst>
              <a:ext uri="{FF2B5EF4-FFF2-40B4-BE49-F238E27FC236}">
                <a16:creationId xmlns:a16="http://schemas.microsoft.com/office/drawing/2014/main" id="{D4812C56-7F7E-4142-9A05-92A947C320E5}"/>
              </a:ext>
            </a:extLst>
          </p:cNvPr>
          <p:cNvSpPr txBox="1"/>
          <p:nvPr/>
        </p:nvSpPr>
        <p:spPr>
          <a:xfrm>
            <a:off x="1804630" y="3873331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10.1%</a:t>
            </a:r>
          </a:p>
        </p:txBody>
      </p:sp>
      <p:sp>
        <p:nvSpPr>
          <p:cNvPr id="186" name="CasellaDiTesto 407">
            <a:extLst>
              <a:ext uri="{FF2B5EF4-FFF2-40B4-BE49-F238E27FC236}">
                <a16:creationId xmlns:a16="http://schemas.microsoft.com/office/drawing/2014/main" id="{BE11043D-14AE-4E0B-B2AD-8F4ACB64E786}"/>
              </a:ext>
            </a:extLst>
          </p:cNvPr>
          <p:cNvSpPr txBox="1"/>
          <p:nvPr/>
        </p:nvSpPr>
        <p:spPr>
          <a:xfrm>
            <a:off x="1777222" y="460381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14.2%</a:t>
            </a:r>
          </a:p>
        </p:txBody>
      </p:sp>
      <p:sp>
        <p:nvSpPr>
          <p:cNvPr id="187" name="CasellaDiTesto 407">
            <a:extLst>
              <a:ext uri="{FF2B5EF4-FFF2-40B4-BE49-F238E27FC236}">
                <a16:creationId xmlns:a16="http://schemas.microsoft.com/office/drawing/2014/main" id="{338F201A-6847-4DE4-A8C5-0B3AFE5B0D7E}"/>
              </a:ext>
            </a:extLst>
          </p:cNvPr>
          <p:cNvSpPr txBox="1"/>
          <p:nvPr/>
        </p:nvSpPr>
        <p:spPr>
          <a:xfrm>
            <a:off x="2543661" y="386565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4.34%</a:t>
            </a:r>
          </a:p>
        </p:txBody>
      </p:sp>
      <p:sp>
        <p:nvSpPr>
          <p:cNvPr id="188" name="CasellaDiTesto 407">
            <a:extLst>
              <a:ext uri="{FF2B5EF4-FFF2-40B4-BE49-F238E27FC236}">
                <a16:creationId xmlns:a16="http://schemas.microsoft.com/office/drawing/2014/main" id="{E6625455-5D57-499E-913F-A250AC82285F}"/>
              </a:ext>
            </a:extLst>
          </p:cNvPr>
          <p:cNvSpPr txBox="1"/>
          <p:nvPr/>
        </p:nvSpPr>
        <p:spPr>
          <a:xfrm>
            <a:off x="2516654" y="458867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7.53%</a:t>
            </a:r>
          </a:p>
        </p:txBody>
      </p:sp>
      <p:sp>
        <p:nvSpPr>
          <p:cNvPr id="189" name="CasellaDiTesto 407">
            <a:extLst>
              <a:ext uri="{FF2B5EF4-FFF2-40B4-BE49-F238E27FC236}">
                <a16:creationId xmlns:a16="http://schemas.microsoft.com/office/drawing/2014/main" id="{585849FF-F87D-4FF2-B9CB-F20C6E2AC795}"/>
              </a:ext>
            </a:extLst>
          </p:cNvPr>
          <p:cNvSpPr txBox="1"/>
          <p:nvPr/>
        </p:nvSpPr>
        <p:spPr>
          <a:xfrm>
            <a:off x="3176535" y="3870490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5.50%</a:t>
            </a:r>
          </a:p>
        </p:txBody>
      </p:sp>
      <p:sp>
        <p:nvSpPr>
          <p:cNvPr id="190" name="CasellaDiTesto 407">
            <a:extLst>
              <a:ext uri="{FF2B5EF4-FFF2-40B4-BE49-F238E27FC236}">
                <a16:creationId xmlns:a16="http://schemas.microsoft.com/office/drawing/2014/main" id="{D31F481E-AB8A-4BE1-887A-AA9342C5F4D1}"/>
              </a:ext>
            </a:extLst>
          </p:cNvPr>
          <p:cNvSpPr txBox="1"/>
          <p:nvPr/>
        </p:nvSpPr>
        <p:spPr>
          <a:xfrm>
            <a:off x="3145422" y="4585814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13.6%</a:t>
            </a:r>
          </a:p>
        </p:txBody>
      </p:sp>
      <p:sp>
        <p:nvSpPr>
          <p:cNvPr id="191" name="CasellaDiTesto 407">
            <a:extLst>
              <a:ext uri="{FF2B5EF4-FFF2-40B4-BE49-F238E27FC236}">
                <a16:creationId xmlns:a16="http://schemas.microsoft.com/office/drawing/2014/main" id="{0D69DCE2-F440-42AB-98BB-495586B4B0A5}"/>
              </a:ext>
            </a:extLst>
          </p:cNvPr>
          <p:cNvSpPr txBox="1"/>
          <p:nvPr/>
        </p:nvSpPr>
        <p:spPr>
          <a:xfrm>
            <a:off x="3854813" y="3875309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10.4%</a:t>
            </a:r>
          </a:p>
        </p:txBody>
      </p:sp>
      <p:sp>
        <p:nvSpPr>
          <p:cNvPr id="192" name="CasellaDiTesto 407">
            <a:extLst>
              <a:ext uri="{FF2B5EF4-FFF2-40B4-BE49-F238E27FC236}">
                <a16:creationId xmlns:a16="http://schemas.microsoft.com/office/drawing/2014/main" id="{FD7865CD-8CFE-49B7-8423-708FF7575E7A}"/>
              </a:ext>
            </a:extLst>
          </p:cNvPr>
          <p:cNvSpPr txBox="1"/>
          <p:nvPr/>
        </p:nvSpPr>
        <p:spPr>
          <a:xfrm>
            <a:off x="3863223" y="4593338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23.5%</a:t>
            </a:r>
          </a:p>
        </p:txBody>
      </p:sp>
      <p:sp>
        <p:nvSpPr>
          <p:cNvPr id="193" name="CasellaDiTesto 407">
            <a:extLst>
              <a:ext uri="{FF2B5EF4-FFF2-40B4-BE49-F238E27FC236}">
                <a16:creationId xmlns:a16="http://schemas.microsoft.com/office/drawing/2014/main" id="{81ECD33D-C2BB-4486-B91A-FC6A566F4AEF}"/>
              </a:ext>
            </a:extLst>
          </p:cNvPr>
          <p:cNvSpPr txBox="1"/>
          <p:nvPr/>
        </p:nvSpPr>
        <p:spPr>
          <a:xfrm>
            <a:off x="4616838" y="3867080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12.1%</a:t>
            </a:r>
          </a:p>
        </p:txBody>
      </p:sp>
      <p:sp>
        <p:nvSpPr>
          <p:cNvPr id="194" name="CasellaDiTesto 407">
            <a:extLst>
              <a:ext uri="{FF2B5EF4-FFF2-40B4-BE49-F238E27FC236}">
                <a16:creationId xmlns:a16="http://schemas.microsoft.com/office/drawing/2014/main" id="{75109334-F6BE-41CC-87DD-EAC57F021DA8}"/>
              </a:ext>
            </a:extLst>
          </p:cNvPr>
          <p:cNvSpPr txBox="1"/>
          <p:nvPr/>
        </p:nvSpPr>
        <p:spPr>
          <a:xfrm>
            <a:off x="4629823" y="4593338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16.0%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2F09EC09-BD6F-4CE6-87D3-5A85DA19E7C3}"/>
              </a:ext>
            </a:extLst>
          </p:cNvPr>
          <p:cNvSpPr txBox="1"/>
          <p:nvPr/>
        </p:nvSpPr>
        <p:spPr>
          <a:xfrm>
            <a:off x="191569" y="3257435"/>
            <a:ext cx="253596" cy="290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85" b="1" dirty="0"/>
              <a:t>c</a:t>
            </a:r>
          </a:p>
        </p:txBody>
      </p:sp>
      <p:sp>
        <p:nvSpPr>
          <p:cNvPr id="196" name="CasellaDiTesto 294">
            <a:extLst>
              <a:ext uri="{FF2B5EF4-FFF2-40B4-BE49-F238E27FC236}">
                <a16:creationId xmlns:a16="http://schemas.microsoft.com/office/drawing/2014/main" id="{EEA32902-8C91-49E9-9F87-690B50B485F3}"/>
              </a:ext>
            </a:extLst>
          </p:cNvPr>
          <p:cNvSpPr txBox="1"/>
          <p:nvPr/>
        </p:nvSpPr>
        <p:spPr>
          <a:xfrm>
            <a:off x="2875364" y="3380741"/>
            <a:ext cx="521297" cy="180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COVID-19</a:t>
            </a:r>
          </a:p>
        </p:txBody>
      </p:sp>
      <p:sp>
        <p:nvSpPr>
          <p:cNvPr id="198" name="Line 627">
            <a:extLst>
              <a:ext uri="{FF2B5EF4-FFF2-40B4-BE49-F238E27FC236}">
                <a16:creationId xmlns:a16="http://schemas.microsoft.com/office/drawing/2014/main" id="{0984563F-DB7C-44AC-8E87-E57D33548EEB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-160110" y="5986424"/>
            <a:ext cx="1483245" cy="3098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9" name="Text Box 629">
            <a:extLst>
              <a:ext uri="{FF2B5EF4-FFF2-40B4-BE49-F238E27FC236}">
                <a16:creationId xmlns:a16="http://schemas.microsoft.com/office/drawing/2014/main" id="{4A7FCD58-F1D8-41BD-83BE-103350999A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22947" y="6049858"/>
            <a:ext cx="320617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>
                <a:latin typeface="Arial" charset="0"/>
                <a:ea typeface="Arial" charset="0"/>
                <a:cs typeface="Arial" charset="0"/>
              </a:rPr>
              <a:t>Count</a:t>
            </a:r>
          </a:p>
        </p:txBody>
      </p:sp>
      <p:sp>
        <p:nvSpPr>
          <p:cNvPr id="200" name="Line 627">
            <a:extLst>
              <a:ext uri="{FF2B5EF4-FFF2-40B4-BE49-F238E27FC236}">
                <a16:creationId xmlns:a16="http://schemas.microsoft.com/office/drawing/2014/main" id="{64348D71-B4C9-4A11-90A7-100424BBE93D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657125" y="5994469"/>
            <a:ext cx="1498131" cy="1896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01" name="Text Box 629">
            <a:extLst>
              <a:ext uri="{FF2B5EF4-FFF2-40B4-BE49-F238E27FC236}">
                <a16:creationId xmlns:a16="http://schemas.microsoft.com/office/drawing/2014/main" id="{03378B00-8DE6-43BD-8905-C678EDAF211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213832" y="6056476"/>
            <a:ext cx="382883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TCR-</a:t>
            </a:r>
            <a:r>
              <a:rPr lang="el-GR" altLang="it-IT" sz="402" dirty="0">
                <a:latin typeface="Arial" charset="0"/>
                <a:ea typeface="Arial" charset="0"/>
                <a:cs typeface="Arial" charset="0"/>
              </a:rPr>
              <a:t>γδ</a:t>
            </a:r>
            <a:endParaRPr lang="en-GB" altLang="it-IT" sz="402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4" name="Line 627">
            <a:extLst>
              <a:ext uri="{FF2B5EF4-FFF2-40B4-BE49-F238E27FC236}">
                <a16:creationId xmlns:a16="http://schemas.microsoft.com/office/drawing/2014/main" id="{CEE5217A-FA86-416D-AE9F-937B5767DFAF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780299" y="5989037"/>
            <a:ext cx="1479788" cy="1321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05" name="Text Box 629">
            <a:extLst>
              <a:ext uri="{FF2B5EF4-FFF2-40B4-BE49-F238E27FC236}">
                <a16:creationId xmlns:a16="http://schemas.microsoft.com/office/drawing/2014/main" id="{208C70AA-CEFA-4752-BB08-9E49912A324D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356429" y="5995155"/>
            <a:ext cx="314733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CD19</a:t>
            </a:r>
          </a:p>
        </p:txBody>
      </p:sp>
      <p:sp>
        <p:nvSpPr>
          <p:cNvPr id="224" name="CasellaDiTesto 251">
            <a:extLst>
              <a:ext uri="{FF2B5EF4-FFF2-40B4-BE49-F238E27FC236}">
                <a16:creationId xmlns:a16="http://schemas.microsoft.com/office/drawing/2014/main" id="{29CF8209-600A-4E2B-BC72-81929790F9FE}"/>
              </a:ext>
            </a:extLst>
          </p:cNvPr>
          <p:cNvSpPr txBox="1"/>
          <p:nvPr/>
        </p:nvSpPr>
        <p:spPr>
          <a:xfrm>
            <a:off x="1634646" y="6527480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75.4%</a:t>
            </a:r>
          </a:p>
        </p:txBody>
      </p:sp>
      <p:sp>
        <p:nvSpPr>
          <p:cNvPr id="225" name="CasellaDiTesto 252">
            <a:extLst>
              <a:ext uri="{FF2B5EF4-FFF2-40B4-BE49-F238E27FC236}">
                <a16:creationId xmlns:a16="http://schemas.microsoft.com/office/drawing/2014/main" id="{DC3EB410-0EA4-47CB-8A9F-C05E17C32B86}"/>
              </a:ext>
            </a:extLst>
          </p:cNvPr>
          <p:cNvSpPr txBox="1"/>
          <p:nvPr/>
        </p:nvSpPr>
        <p:spPr>
          <a:xfrm>
            <a:off x="1997023" y="6526010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3.11%</a:t>
            </a:r>
          </a:p>
        </p:txBody>
      </p:sp>
      <p:sp>
        <p:nvSpPr>
          <p:cNvPr id="226" name="CasellaDiTesto 253">
            <a:extLst>
              <a:ext uri="{FF2B5EF4-FFF2-40B4-BE49-F238E27FC236}">
                <a16:creationId xmlns:a16="http://schemas.microsoft.com/office/drawing/2014/main" id="{1D1CDD48-3614-4311-8B94-653B2B5872C8}"/>
              </a:ext>
            </a:extLst>
          </p:cNvPr>
          <p:cNvSpPr txBox="1"/>
          <p:nvPr/>
        </p:nvSpPr>
        <p:spPr>
          <a:xfrm>
            <a:off x="1625735" y="6087401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21.2%</a:t>
            </a:r>
          </a:p>
        </p:txBody>
      </p:sp>
      <p:sp>
        <p:nvSpPr>
          <p:cNvPr id="227" name="CasellaDiTesto 254">
            <a:extLst>
              <a:ext uri="{FF2B5EF4-FFF2-40B4-BE49-F238E27FC236}">
                <a16:creationId xmlns:a16="http://schemas.microsoft.com/office/drawing/2014/main" id="{93239AE5-1B7E-48F9-82B7-FBF64BFE020B}"/>
              </a:ext>
            </a:extLst>
          </p:cNvPr>
          <p:cNvSpPr txBox="1"/>
          <p:nvPr/>
        </p:nvSpPr>
        <p:spPr>
          <a:xfrm>
            <a:off x="1972979" y="6093383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0.27%</a:t>
            </a:r>
          </a:p>
        </p:txBody>
      </p:sp>
      <p:sp>
        <p:nvSpPr>
          <p:cNvPr id="228" name="CasellaDiTesto 255">
            <a:extLst>
              <a:ext uri="{FF2B5EF4-FFF2-40B4-BE49-F238E27FC236}">
                <a16:creationId xmlns:a16="http://schemas.microsoft.com/office/drawing/2014/main" id="{133C3728-834B-4E93-8EFC-80F11FC35641}"/>
              </a:ext>
            </a:extLst>
          </p:cNvPr>
          <p:cNvSpPr txBox="1"/>
          <p:nvPr/>
        </p:nvSpPr>
        <p:spPr>
          <a:xfrm>
            <a:off x="1647236" y="5778285"/>
            <a:ext cx="427962" cy="166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95.1%</a:t>
            </a:r>
          </a:p>
        </p:txBody>
      </p:sp>
      <p:sp>
        <p:nvSpPr>
          <p:cNvPr id="229" name="CasellaDiTesto 256">
            <a:extLst>
              <a:ext uri="{FF2B5EF4-FFF2-40B4-BE49-F238E27FC236}">
                <a16:creationId xmlns:a16="http://schemas.microsoft.com/office/drawing/2014/main" id="{5780BBB1-57B1-408B-879E-A00D584F10C8}"/>
              </a:ext>
            </a:extLst>
          </p:cNvPr>
          <p:cNvSpPr txBox="1"/>
          <p:nvPr/>
        </p:nvSpPr>
        <p:spPr>
          <a:xfrm>
            <a:off x="1996923" y="5776815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2.55%</a:t>
            </a:r>
          </a:p>
        </p:txBody>
      </p:sp>
      <p:sp>
        <p:nvSpPr>
          <p:cNvPr id="230" name="CasellaDiTesto 257">
            <a:extLst>
              <a:ext uri="{FF2B5EF4-FFF2-40B4-BE49-F238E27FC236}">
                <a16:creationId xmlns:a16="http://schemas.microsoft.com/office/drawing/2014/main" id="{2196B2EF-5CAB-48EB-A2D7-733297FF8C72}"/>
              </a:ext>
            </a:extLst>
          </p:cNvPr>
          <p:cNvSpPr txBox="1"/>
          <p:nvPr/>
        </p:nvSpPr>
        <p:spPr>
          <a:xfrm>
            <a:off x="1634646" y="5352352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2.32%</a:t>
            </a:r>
          </a:p>
        </p:txBody>
      </p:sp>
      <p:sp>
        <p:nvSpPr>
          <p:cNvPr id="231" name="CasellaDiTesto 258">
            <a:extLst>
              <a:ext uri="{FF2B5EF4-FFF2-40B4-BE49-F238E27FC236}">
                <a16:creationId xmlns:a16="http://schemas.microsoft.com/office/drawing/2014/main" id="{FBECBC69-93F1-4FFB-94B8-5CB697FA2E3C}"/>
              </a:ext>
            </a:extLst>
          </p:cNvPr>
          <p:cNvSpPr txBox="1"/>
          <p:nvPr/>
        </p:nvSpPr>
        <p:spPr>
          <a:xfrm>
            <a:off x="1958828" y="5352533"/>
            <a:ext cx="391454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0.049%</a:t>
            </a:r>
          </a:p>
        </p:txBody>
      </p:sp>
      <p:sp>
        <p:nvSpPr>
          <p:cNvPr id="232" name="CasellaDiTesto 269">
            <a:extLst>
              <a:ext uri="{FF2B5EF4-FFF2-40B4-BE49-F238E27FC236}">
                <a16:creationId xmlns:a16="http://schemas.microsoft.com/office/drawing/2014/main" id="{384A63BB-DBA7-4725-AA53-5FF51B1D6909}"/>
              </a:ext>
            </a:extLst>
          </p:cNvPr>
          <p:cNvSpPr txBox="1"/>
          <p:nvPr/>
        </p:nvSpPr>
        <p:spPr>
          <a:xfrm>
            <a:off x="898784" y="5403811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96.1%</a:t>
            </a:r>
          </a:p>
        </p:txBody>
      </p:sp>
      <p:sp>
        <p:nvSpPr>
          <p:cNvPr id="233" name="CasellaDiTesto 270">
            <a:extLst>
              <a:ext uri="{FF2B5EF4-FFF2-40B4-BE49-F238E27FC236}">
                <a16:creationId xmlns:a16="http://schemas.microsoft.com/office/drawing/2014/main" id="{E1F1F749-EC20-4DF6-AD86-240C03B51C01}"/>
              </a:ext>
            </a:extLst>
          </p:cNvPr>
          <p:cNvSpPr txBox="1"/>
          <p:nvPr/>
        </p:nvSpPr>
        <p:spPr>
          <a:xfrm>
            <a:off x="891341" y="6126740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96.5%</a:t>
            </a:r>
          </a:p>
        </p:txBody>
      </p:sp>
      <p:sp>
        <p:nvSpPr>
          <p:cNvPr id="234" name="Line 627">
            <a:extLst>
              <a:ext uri="{FF2B5EF4-FFF2-40B4-BE49-F238E27FC236}">
                <a16:creationId xmlns:a16="http://schemas.microsoft.com/office/drawing/2014/main" id="{1D3BCA75-046E-4242-B4E1-C48B32CE9EEA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655476" y="6799292"/>
            <a:ext cx="754604" cy="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 sz="482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35" name="Text Box 629">
            <a:extLst>
              <a:ext uri="{FF2B5EF4-FFF2-40B4-BE49-F238E27FC236}">
                <a16:creationId xmlns:a16="http://schemas.microsoft.com/office/drawing/2014/main" id="{957C06B5-D77D-4CD8-A9A5-170ADC02625B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H="1" flipV="1">
            <a:off x="854470" y="6744483"/>
            <a:ext cx="434419" cy="1542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it-IT" sz="402" dirty="0">
                <a:latin typeface="Arial" charset="0"/>
                <a:ea typeface="Arial" charset="0"/>
                <a:cs typeface="Arial" charset="0"/>
              </a:rPr>
              <a:t>Live/Dead</a:t>
            </a:r>
          </a:p>
        </p:txBody>
      </p:sp>
      <p:sp>
        <p:nvSpPr>
          <p:cNvPr id="246" name="CasellaDiTesto 336">
            <a:extLst>
              <a:ext uri="{FF2B5EF4-FFF2-40B4-BE49-F238E27FC236}">
                <a16:creationId xmlns:a16="http://schemas.microsoft.com/office/drawing/2014/main" id="{0C34311B-C72A-4073-858A-8C8910355E3C}"/>
              </a:ext>
            </a:extLst>
          </p:cNvPr>
          <p:cNvSpPr txBox="1"/>
          <p:nvPr/>
        </p:nvSpPr>
        <p:spPr>
          <a:xfrm>
            <a:off x="2588221" y="5681384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11.8%</a:t>
            </a:r>
          </a:p>
        </p:txBody>
      </p:sp>
      <p:sp>
        <p:nvSpPr>
          <p:cNvPr id="247" name="CasellaDiTesto 337">
            <a:extLst>
              <a:ext uri="{FF2B5EF4-FFF2-40B4-BE49-F238E27FC236}">
                <a16:creationId xmlns:a16="http://schemas.microsoft.com/office/drawing/2014/main" id="{3ABE1690-4FA9-4231-B01B-E175577A8093}"/>
              </a:ext>
            </a:extLst>
          </p:cNvPr>
          <p:cNvSpPr txBox="1"/>
          <p:nvPr/>
        </p:nvSpPr>
        <p:spPr>
          <a:xfrm>
            <a:off x="2966309" y="5389131"/>
            <a:ext cx="306494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88%</a:t>
            </a:r>
          </a:p>
        </p:txBody>
      </p:sp>
      <p:sp>
        <p:nvSpPr>
          <p:cNvPr id="248" name="CasellaDiTesto 338">
            <a:extLst>
              <a:ext uri="{FF2B5EF4-FFF2-40B4-BE49-F238E27FC236}">
                <a16:creationId xmlns:a16="http://schemas.microsoft.com/office/drawing/2014/main" id="{7872512B-E562-4A52-BC31-D46C71D1D21D}"/>
              </a:ext>
            </a:extLst>
          </p:cNvPr>
          <p:cNvSpPr txBox="1"/>
          <p:nvPr/>
        </p:nvSpPr>
        <p:spPr>
          <a:xfrm>
            <a:off x="2620765" y="6238789"/>
            <a:ext cx="306494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29%</a:t>
            </a:r>
          </a:p>
        </p:txBody>
      </p:sp>
      <p:sp>
        <p:nvSpPr>
          <p:cNvPr id="249" name="CasellaDiTesto 339">
            <a:extLst>
              <a:ext uri="{FF2B5EF4-FFF2-40B4-BE49-F238E27FC236}">
                <a16:creationId xmlns:a16="http://schemas.microsoft.com/office/drawing/2014/main" id="{111B2B03-F9D3-4031-BFB3-0497C5792594}"/>
              </a:ext>
            </a:extLst>
          </p:cNvPr>
          <p:cNvSpPr txBox="1"/>
          <p:nvPr/>
        </p:nvSpPr>
        <p:spPr>
          <a:xfrm>
            <a:off x="2947031" y="6081977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70.7%</a:t>
            </a:r>
          </a:p>
        </p:txBody>
      </p:sp>
      <p:sp>
        <p:nvSpPr>
          <p:cNvPr id="252" name="Ovale 1">
            <a:extLst>
              <a:ext uri="{FF2B5EF4-FFF2-40B4-BE49-F238E27FC236}">
                <a16:creationId xmlns:a16="http://schemas.microsoft.com/office/drawing/2014/main" id="{DEAE3F8B-1727-44C8-8F2F-52233C5B1D32}"/>
              </a:ext>
            </a:extLst>
          </p:cNvPr>
          <p:cNvSpPr/>
          <p:nvPr/>
        </p:nvSpPr>
        <p:spPr>
          <a:xfrm>
            <a:off x="1692787" y="5655086"/>
            <a:ext cx="216380" cy="261835"/>
          </a:xfrm>
          <a:prstGeom prst="ellipse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723"/>
          </a:p>
        </p:txBody>
      </p:sp>
      <p:sp>
        <p:nvSpPr>
          <p:cNvPr id="253" name="Ovale 140">
            <a:extLst>
              <a:ext uri="{FF2B5EF4-FFF2-40B4-BE49-F238E27FC236}">
                <a16:creationId xmlns:a16="http://schemas.microsoft.com/office/drawing/2014/main" id="{51786063-5193-4E00-9E14-5E5FEE679820}"/>
              </a:ext>
            </a:extLst>
          </p:cNvPr>
          <p:cNvSpPr/>
          <p:nvPr/>
        </p:nvSpPr>
        <p:spPr>
          <a:xfrm>
            <a:off x="1692787" y="6457064"/>
            <a:ext cx="233256" cy="209431"/>
          </a:xfrm>
          <a:prstGeom prst="ellipse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723"/>
          </a:p>
        </p:txBody>
      </p:sp>
      <p:sp>
        <p:nvSpPr>
          <p:cNvPr id="254" name="CasellaDiTesto 4">
            <a:extLst>
              <a:ext uri="{FF2B5EF4-FFF2-40B4-BE49-F238E27FC236}">
                <a16:creationId xmlns:a16="http://schemas.microsoft.com/office/drawing/2014/main" id="{693A8C23-9B98-4AD4-A8AA-78CE8F50B0AB}"/>
              </a:ext>
            </a:extLst>
          </p:cNvPr>
          <p:cNvSpPr txBox="1"/>
          <p:nvPr/>
        </p:nvSpPr>
        <p:spPr>
          <a:xfrm>
            <a:off x="170052" y="6326740"/>
            <a:ext cx="468398" cy="2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Healthy </a:t>
            </a:r>
          </a:p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control</a:t>
            </a:r>
          </a:p>
        </p:txBody>
      </p:sp>
      <p:sp>
        <p:nvSpPr>
          <p:cNvPr id="274" name="CasellaDiTesto 258">
            <a:extLst>
              <a:ext uri="{FF2B5EF4-FFF2-40B4-BE49-F238E27FC236}">
                <a16:creationId xmlns:a16="http://schemas.microsoft.com/office/drawing/2014/main" id="{8CDEE070-9FFA-4E08-A84A-FE83C190566F}"/>
              </a:ext>
            </a:extLst>
          </p:cNvPr>
          <p:cNvSpPr txBox="1"/>
          <p:nvPr/>
        </p:nvSpPr>
        <p:spPr>
          <a:xfrm>
            <a:off x="3860431" y="5306521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dirty="0">
                <a:latin typeface="Arial" charset="0"/>
                <a:ea typeface="Arial" charset="0"/>
                <a:cs typeface="Arial" charset="0"/>
              </a:rPr>
              <a:t>2.84%</a:t>
            </a:r>
          </a:p>
        </p:txBody>
      </p:sp>
      <p:sp>
        <p:nvSpPr>
          <p:cNvPr id="275" name="CasellaDiTesto 258">
            <a:extLst>
              <a:ext uri="{FF2B5EF4-FFF2-40B4-BE49-F238E27FC236}">
                <a16:creationId xmlns:a16="http://schemas.microsoft.com/office/drawing/2014/main" id="{DB85072E-1A89-4B40-9FFD-F9005DFFB95B}"/>
              </a:ext>
            </a:extLst>
          </p:cNvPr>
          <p:cNvSpPr txBox="1"/>
          <p:nvPr/>
        </p:nvSpPr>
        <p:spPr>
          <a:xfrm>
            <a:off x="3852520" y="6060216"/>
            <a:ext cx="35779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>
                <a:latin typeface="Arial" charset="0"/>
                <a:ea typeface="Arial" charset="0"/>
                <a:cs typeface="Arial" charset="0"/>
              </a:rPr>
              <a:t>5.12%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DE39C4B7-9A91-4A84-B5C4-B4EBDF03AAF1}"/>
              </a:ext>
            </a:extLst>
          </p:cNvPr>
          <p:cNvSpPr txBox="1"/>
          <p:nvPr/>
        </p:nvSpPr>
        <p:spPr>
          <a:xfrm>
            <a:off x="172906" y="5046182"/>
            <a:ext cx="272832" cy="290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85" b="1" dirty="0"/>
              <a:t>d</a:t>
            </a:r>
          </a:p>
        </p:txBody>
      </p:sp>
      <p:sp>
        <p:nvSpPr>
          <p:cNvPr id="346" name="CasellaDiTesto 4">
            <a:extLst>
              <a:ext uri="{FF2B5EF4-FFF2-40B4-BE49-F238E27FC236}">
                <a16:creationId xmlns:a16="http://schemas.microsoft.com/office/drawing/2014/main" id="{EA43B9F5-FFA7-4DEE-9E14-934FB10FE2AD}"/>
              </a:ext>
            </a:extLst>
          </p:cNvPr>
          <p:cNvSpPr txBox="1"/>
          <p:nvPr/>
        </p:nvSpPr>
        <p:spPr>
          <a:xfrm>
            <a:off x="101843" y="5565944"/>
            <a:ext cx="521297" cy="180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COVID-19</a:t>
            </a:r>
          </a:p>
        </p:txBody>
      </p:sp>
      <p:sp>
        <p:nvSpPr>
          <p:cNvPr id="347" name="CasellaDiTesto 5">
            <a:extLst>
              <a:ext uri="{FF2B5EF4-FFF2-40B4-BE49-F238E27FC236}">
                <a16:creationId xmlns:a16="http://schemas.microsoft.com/office/drawing/2014/main" id="{08A5208D-A05B-4375-946E-4D5D7336357A}"/>
              </a:ext>
            </a:extLst>
          </p:cNvPr>
          <p:cNvSpPr txBox="1"/>
          <p:nvPr/>
        </p:nvSpPr>
        <p:spPr>
          <a:xfrm>
            <a:off x="4963888" y="3850482"/>
            <a:ext cx="362600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CD4+ </a:t>
            </a:r>
          </a:p>
        </p:txBody>
      </p:sp>
      <p:sp>
        <p:nvSpPr>
          <p:cNvPr id="348" name="CasellaDiTesto 6">
            <a:extLst>
              <a:ext uri="{FF2B5EF4-FFF2-40B4-BE49-F238E27FC236}">
                <a16:creationId xmlns:a16="http://schemas.microsoft.com/office/drawing/2014/main" id="{7BDB7B05-7E30-4256-8B10-30F1A1F1526E}"/>
              </a:ext>
            </a:extLst>
          </p:cNvPr>
          <p:cNvSpPr txBox="1"/>
          <p:nvPr/>
        </p:nvSpPr>
        <p:spPr>
          <a:xfrm>
            <a:off x="4965552" y="4506149"/>
            <a:ext cx="34496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CD8+</a:t>
            </a:r>
          </a:p>
        </p:txBody>
      </p:sp>
      <p:sp>
        <p:nvSpPr>
          <p:cNvPr id="480" name="CasellaDiTesto 407">
            <a:extLst>
              <a:ext uri="{FF2B5EF4-FFF2-40B4-BE49-F238E27FC236}">
                <a16:creationId xmlns:a16="http://schemas.microsoft.com/office/drawing/2014/main" id="{273B0AB4-4D74-4091-83F4-69856E6B75A8}"/>
              </a:ext>
            </a:extLst>
          </p:cNvPr>
          <p:cNvSpPr txBox="1"/>
          <p:nvPr/>
        </p:nvSpPr>
        <p:spPr>
          <a:xfrm>
            <a:off x="949766" y="7312004"/>
            <a:ext cx="354584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 dirty="0">
                <a:latin typeface="Arial" charset="0"/>
                <a:ea typeface="Arial" charset="0"/>
                <a:cs typeface="Arial" charset="0"/>
              </a:rPr>
              <a:t>2.11%</a:t>
            </a:r>
          </a:p>
        </p:txBody>
      </p:sp>
      <p:sp>
        <p:nvSpPr>
          <p:cNvPr id="373" name="CasellaDiTesto 4">
            <a:extLst>
              <a:ext uri="{FF2B5EF4-FFF2-40B4-BE49-F238E27FC236}">
                <a16:creationId xmlns:a16="http://schemas.microsoft.com/office/drawing/2014/main" id="{F1DAFFA6-D851-4939-AFB7-D1FA32A14539}"/>
              </a:ext>
            </a:extLst>
          </p:cNvPr>
          <p:cNvSpPr txBox="1"/>
          <p:nvPr/>
        </p:nvSpPr>
        <p:spPr>
          <a:xfrm>
            <a:off x="772378" y="7023500"/>
            <a:ext cx="546172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70" b="1" dirty="0">
                <a:latin typeface="Arial" charset="0"/>
                <a:ea typeface="Arial" charset="0"/>
                <a:cs typeface="Arial" charset="0"/>
              </a:rPr>
              <a:t>Healthy </a:t>
            </a:r>
          </a:p>
          <a:p>
            <a:r>
              <a:rPr lang="it-IT" sz="570" b="1" dirty="0">
                <a:latin typeface="Arial" charset="0"/>
                <a:ea typeface="Arial" charset="0"/>
                <a:cs typeface="Arial" charset="0"/>
              </a:rPr>
              <a:t>control</a:t>
            </a:r>
          </a:p>
        </p:txBody>
      </p:sp>
      <p:sp>
        <p:nvSpPr>
          <p:cNvPr id="374" name="TextBox 2">
            <a:extLst>
              <a:ext uri="{FF2B5EF4-FFF2-40B4-BE49-F238E27FC236}">
                <a16:creationId xmlns:a16="http://schemas.microsoft.com/office/drawing/2014/main" id="{D81CC27C-39DC-485B-B75C-417D2721D655}"/>
              </a:ext>
            </a:extLst>
          </p:cNvPr>
          <p:cNvSpPr txBox="1"/>
          <p:nvPr/>
        </p:nvSpPr>
        <p:spPr>
          <a:xfrm>
            <a:off x="182328" y="6852417"/>
            <a:ext cx="264816" cy="283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1" b="1" dirty="0"/>
              <a:t>e</a:t>
            </a:r>
          </a:p>
        </p:txBody>
      </p:sp>
      <p:sp>
        <p:nvSpPr>
          <p:cNvPr id="457" name="CasellaDiTesto 409">
            <a:extLst>
              <a:ext uri="{FF2B5EF4-FFF2-40B4-BE49-F238E27FC236}">
                <a16:creationId xmlns:a16="http://schemas.microsoft.com/office/drawing/2014/main" id="{6272F1B6-921E-4959-B0BA-57D9C7A4A727}"/>
              </a:ext>
            </a:extLst>
          </p:cNvPr>
          <p:cNvSpPr txBox="1"/>
          <p:nvPr/>
        </p:nvSpPr>
        <p:spPr>
          <a:xfrm>
            <a:off x="1617626" y="7296321"/>
            <a:ext cx="304892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>
                <a:latin typeface="Arial" charset="0"/>
                <a:ea typeface="Arial" charset="0"/>
                <a:cs typeface="Arial" charset="0"/>
              </a:rPr>
              <a:t>21%</a:t>
            </a:r>
          </a:p>
        </p:txBody>
      </p:sp>
      <p:sp>
        <p:nvSpPr>
          <p:cNvPr id="439" name="CasellaDiTesto 413">
            <a:extLst>
              <a:ext uri="{FF2B5EF4-FFF2-40B4-BE49-F238E27FC236}">
                <a16:creationId xmlns:a16="http://schemas.microsoft.com/office/drawing/2014/main" id="{2810D5A6-93D5-4036-8D4E-817F42418387}"/>
              </a:ext>
            </a:extLst>
          </p:cNvPr>
          <p:cNvSpPr txBox="1"/>
          <p:nvPr/>
        </p:nvSpPr>
        <p:spPr>
          <a:xfrm>
            <a:off x="2313256" y="7296321"/>
            <a:ext cx="320922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>
                <a:latin typeface="Arial" charset="0"/>
                <a:ea typeface="Arial" charset="0"/>
                <a:cs typeface="Arial" charset="0"/>
              </a:rPr>
              <a:t>9.9%</a:t>
            </a:r>
          </a:p>
        </p:txBody>
      </p:sp>
      <p:sp>
        <p:nvSpPr>
          <p:cNvPr id="422" name="CasellaDiTesto 522">
            <a:extLst>
              <a:ext uri="{FF2B5EF4-FFF2-40B4-BE49-F238E27FC236}">
                <a16:creationId xmlns:a16="http://schemas.microsoft.com/office/drawing/2014/main" id="{07D4A56F-A771-4F31-9BD3-8E2C5398C582}"/>
              </a:ext>
            </a:extLst>
          </p:cNvPr>
          <p:cNvSpPr txBox="1"/>
          <p:nvPr/>
        </p:nvSpPr>
        <p:spPr>
          <a:xfrm>
            <a:off x="3061511" y="7306822"/>
            <a:ext cx="354584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>
                <a:latin typeface="Arial" charset="0"/>
                <a:ea typeface="Arial" charset="0"/>
                <a:cs typeface="Arial" charset="0"/>
              </a:rPr>
              <a:t>19.6%</a:t>
            </a:r>
          </a:p>
        </p:txBody>
      </p:sp>
      <p:pic>
        <p:nvPicPr>
          <p:cNvPr id="399" name="Immagine 425">
            <a:extLst>
              <a:ext uri="{FF2B5EF4-FFF2-40B4-BE49-F238E27FC236}">
                <a16:creationId xmlns:a16="http://schemas.microsoft.com/office/drawing/2014/main" id="{A6142960-C639-45EC-A577-5A4269FD6589}"/>
              </a:ext>
            </a:extLst>
          </p:cNvPr>
          <p:cNvPicPr preferRelativeResize="0">
            <a:picLocks/>
          </p:cNvPicPr>
          <p:nvPr/>
        </p:nvPicPr>
        <p:blipFill>
          <a:blip r:embed="rId33"/>
          <a:stretch>
            <a:fillRect/>
          </a:stretch>
        </p:blipFill>
        <p:spPr>
          <a:xfrm>
            <a:off x="3520073" y="7298193"/>
            <a:ext cx="569199" cy="578766"/>
          </a:xfrm>
          <a:prstGeom prst="rect">
            <a:avLst/>
          </a:prstGeom>
        </p:spPr>
      </p:pic>
      <p:grpSp>
        <p:nvGrpSpPr>
          <p:cNvPr id="400" name="Gruppo 440">
            <a:extLst>
              <a:ext uri="{FF2B5EF4-FFF2-40B4-BE49-F238E27FC236}">
                <a16:creationId xmlns:a16="http://schemas.microsoft.com/office/drawing/2014/main" id="{E5F135FE-40D1-4828-9D8B-75F4948ADC54}"/>
              </a:ext>
            </a:extLst>
          </p:cNvPr>
          <p:cNvGrpSpPr/>
          <p:nvPr/>
        </p:nvGrpSpPr>
        <p:grpSpPr>
          <a:xfrm rot="16200000">
            <a:off x="3133006" y="7526430"/>
            <a:ext cx="714463" cy="152254"/>
            <a:chOff x="1387474" y="3243172"/>
            <a:chExt cx="1777617" cy="385178"/>
          </a:xfrm>
        </p:grpSpPr>
        <p:sp>
          <p:nvSpPr>
            <p:cNvPr id="412" name="CasellaDiTesto 42">
              <a:extLst>
                <a:ext uri="{FF2B5EF4-FFF2-40B4-BE49-F238E27FC236}">
                  <a16:creationId xmlns:a16="http://schemas.microsoft.com/office/drawing/2014/main" id="{12070001-08D2-4195-97D3-D5F60E55CE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8556" y="3243739"/>
              <a:ext cx="642921" cy="3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413" name="CasellaDiTesto 43">
              <a:extLst>
                <a:ext uri="{FF2B5EF4-FFF2-40B4-BE49-F238E27FC236}">
                  <a16:creationId xmlns:a16="http://schemas.microsoft.com/office/drawing/2014/main" id="{E295C078-9A02-4B59-AB89-159A92558A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932" y="3243738"/>
              <a:ext cx="642921" cy="3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4</a:t>
              </a:r>
            </a:p>
          </p:txBody>
        </p:sp>
        <p:sp>
          <p:nvSpPr>
            <p:cNvPr id="414" name="CasellaDiTesto 45">
              <a:extLst>
                <a:ext uri="{FF2B5EF4-FFF2-40B4-BE49-F238E27FC236}">
                  <a16:creationId xmlns:a16="http://schemas.microsoft.com/office/drawing/2014/main" id="{D71F09AA-0AFA-42ED-B793-37A49AE9B7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2169" y="3243737"/>
              <a:ext cx="642922" cy="384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415" name="CasellaDiTesto 46">
              <a:extLst>
                <a:ext uri="{FF2B5EF4-FFF2-40B4-BE49-F238E27FC236}">
                  <a16:creationId xmlns:a16="http://schemas.microsoft.com/office/drawing/2014/main" id="{72F67124-1728-4183-B45C-CD50CE2830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993" y="3243740"/>
              <a:ext cx="527260" cy="384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0</a:t>
              </a:r>
              <a:endParaRPr lang="it-IT" altLang="it-IT" sz="388" baseline="30000">
                <a:ea typeface="Arial" charset="0"/>
                <a:cs typeface="Arial" charset="0"/>
              </a:endParaRPr>
            </a:p>
          </p:txBody>
        </p:sp>
        <p:sp>
          <p:nvSpPr>
            <p:cNvPr id="416" name="CasellaDiTesto 44">
              <a:extLst>
                <a:ext uri="{FF2B5EF4-FFF2-40B4-BE49-F238E27FC236}">
                  <a16:creationId xmlns:a16="http://schemas.microsoft.com/office/drawing/2014/main" id="{0D86A854-18EB-4891-810D-D32279D712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7474" y="3243172"/>
              <a:ext cx="682805" cy="384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-10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</p:grpSp>
      <p:grpSp>
        <p:nvGrpSpPr>
          <p:cNvPr id="401" name="Gruppo 36">
            <a:extLst>
              <a:ext uri="{FF2B5EF4-FFF2-40B4-BE49-F238E27FC236}">
                <a16:creationId xmlns:a16="http://schemas.microsoft.com/office/drawing/2014/main" id="{DCEC7B0C-A34C-4FC2-8DC4-6397FC01BE7B}"/>
              </a:ext>
            </a:extLst>
          </p:cNvPr>
          <p:cNvGrpSpPr/>
          <p:nvPr/>
        </p:nvGrpSpPr>
        <p:grpSpPr>
          <a:xfrm>
            <a:off x="3460892" y="7832766"/>
            <a:ext cx="719689" cy="152258"/>
            <a:chOff x="5412800" y="3470141"/>
            <a:chExt cx="989345" cy="205847"/>
          </a:xfrm>
        </p:grpSpPr>
        <p:sp>
          <p:nvSpPr>
            <p:cNvPr id="407" name="CasellaDiTesto 447">
              <a:extLst>
                <a:ext uri="{FF2B5EF4-FFF2-40B4-BE49-F238E27FC236}">
                  <a16:creationId xmlns:a16="http://schemas.microsoft.com/office/drawing/2014/main" id="{EE71D81B-1120-474C-868E-877A5266FB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0893" y="3470451"/>
              <a:ext cx="355224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408" name="CasellaDiTesto 448">
              <a:extLst>
                <a:ext uri="{FF2B5EF4-FFF2-40B4-BE49-F238E27FC236}">
                  <a16:creationId xmlns:a16="http://schemas.microsoft.com/office/drawing/2014/main" id="{08D5A9AF-6DC1-45E5-B82B-EC6B5CA8F8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019" y="3470451"/>
              <a:ext cx="355224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4</a:t>
              </a:r>
            </a:p>
          </p:txBody>
        </p:sp>
        <p:sp>
          <p:nvSpPr>
            <p:cNvPr id="409" name="CasellaDiTesto 45">
              <a:extLst>
                <a:ext uri="{FF2B5EF4-FFF2-40B4-BE49-F238E27FC236}">
                  <a16:creationId xmlns:a16="http://schemas.microsoft.com/office/drawing/2014/main" id="{10B497A3-2835-4E20-A667-6118C17BC7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6921" y="3470451"/>
              <a:ext cx="355224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410" name="CasellaDiTesto 46">
              <a:extLst>
                <a:ext uri="{FF2B5EF4-FFF2-40B4-BE49-F238E27FC236}">
                  <a16:creationId xmlns:a16="http://schemas.microsoft.com/office/drawing/2014/main" id="{E3AAADE4-545C-4023-897F-D084BBA6BA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7608" y="3470451"/>
              <a:ext cx="291319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0</a:t>
              </a:r>
              <a:endParaRPr lang="it-IT" altLang="it-IT" sz="388" baseline="30000">
                <a:ea typeface="Arial" charset="0"/>
                <a:cs typeface="Arial" charset="0"/>
              </a:endParaRPr>
            </a:p>
          </p:txBody>
        </p:sp>
        <p:sp>
          <p:nvSpPr>
            <p:cNvPr id="411" name="CasellaDiTesto 46">
              <a:extLst>
                <a:ext uri="{FF2B5EF4-FFF2-40B4-BE49-F238E27FC236}">
                  <a16:creationId xmlns:a16="http://schemas.microsoft.com/office/drawing/2014/main" id="{D0091F30-C4D9-4CB8-A525-7AF199C071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2800" y="3470141"/>
              <a:ext cx="377260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-10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</p:grpSp>
      <p:sp>
        <p:nvSpPr>
          <p:cNvPr id="402" name="CasellaDiTesto 524">
            <a:extLst>
              <a:ext uri="{FF2B5EF4-FFF2-40B4-BE49-F238E27FC236}">
                <a16:creationId xmlns:a16="http://schemas.microsoft.com/office/drawing/2014/main" id="{41F22A13-B9C3-4CCB-9EE6-4D04BFFC9E8C}"/>
              </a:ext>
            </a:extLst>
          </p:cNvPr>
          <p:cNvSpPr txBox="1"/>
          <p:nvPr/>
        </p:nvSpPr>
        <p:spPr>
          <a:xfrm>
            <a:off x="3744614" y="7296321"/>
            <a:ext cx="354584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>
                <a:latin typeface="Arial" charset="0"/>
                <a:ea typeface="Arial" charset="0"/>
                <a:cs typeface="Arial" charset="0"/>
              </a:rPr>
              <a:t>25.5%</a:t>
            </a:r>
          </a:p>
        </p:txBody>
      </p:sp>
      <p:grpSp>
        <p:nvGrpSpPr>
          <p:cNvPr id="404" name="Gruppo 39">
            <a:extLst>
              <a:ext uri="{FF2B5EF4-FFF2-40B4-BE49-F238E27FC236}">
                <a16:creationId xmlns:a16="http://schemas.microsoft.com/office/drawing/2014/main" id="{6694D2DD-0A3D-47A8-99CC-53C6BF688303}"/>
              </a:ext>
            </a:extLst>
          </p:cNvPr>
          <p:cNvGrpSpPr/>
          <p:nvPr/>
        </p:nvGrpSpPr>
        <p:grpSpPr>
          <a:xfrm>
            <a:off x="3535058" y="7311800"/>
            <a:ext cx="523757" cy="553863"/>
            <a:chOff x="5514755" y="2765817"/>
            <a:chExt cx="720000" cy="748800"/>
          </a:xfrm>
        </p:grpSpPr>
        <p:cxnSp>
          <p:nvCxnSpPr>
            <p:cNvPr id="405" name="Connettore 1 367">
              <a:extLst>
                <a:ext uri="{FF2B5EF4-FFF2-40B4-BE49-F238E27FC236}">
                  <a16:creationId xmlns:a16="http://schemas.microsoft.com/office/drawing/2014/main" id="{E411EC46-C27B-4995-9252-FC042C22D06D}"/>
                </a:ext>
              </a:extLst>
            </p:cNvPr>
            <p:cNvCxnSpPr/>
            <p:nvPr/>
          </p:nvCxnSpPr>
          <p:spPr>
            <a:xfrm>
              <a:off x="5802306" y="2765817"/>
              <a:ext cx="0" cy="74880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Connettore 1 368">
              <a:extLst>
                <a:ext uri="{FF2B5EF4-FFF2-40B4-BE49-F238E27FC236}">
                  <a16:creationId xmlns:a16="http://schemas.microsoft.com/office/drawing/2014/main" id="{E69AE0A8-75AA-4BC1-A7F6-54CFAD4E8FBB}"/>
                </a:ext>
              </a:extLst>
            </p:cNvPr>
            <p:cNvCxnSpPr/>
            <p:nvPr/>
          </p:nvCxnSpPr>
          <p:spPr>
            <a:xfrm rot="16200000">
              <a:off x="5874755" y="2847325"/>
              <a:ext cx="0" cy="72000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1" name="Immagine 426">
            <a:extLst>
              <a:ext uri="{FF2B5EF4-FFF2-40B4-BE49-F238E27FC236}">
                <a16:creationId xmlns:a16="http://schemas.microsoft.com/office/drawing/2014/main" id="{1A26ECC7-E49D-4F0D-8190-F2DDACC61D40}"/>
              </a:ext>
            </a:extLst>
          </p:cNvPr>
          <p:cNvPicPr preferRelativeResize="0">
            <a:picLocks/>
          </p:cNvPicPr>
          <p:nvPr/>
        </p:nvPicPr>
        <p:blipFill>
          <a:blip r:embed="rId34"/>
          <a:stretch>
            <a:fillRect/>
          </a:stretch>
        </p:blipFill>
        <p:spPr>
          <a:xfrm>
            <a:off x="4270390" y="7295414"/>
            <a:ext cx="569200" cy="578767"/>
          </a:xfrm>
          <a:prstGeom prst="rect">
            <a:avLst/>
          </a:prstGeom>
        </p:spPr>
      </p:pic>
      <p:grpSp>
        <p:nvGrpSpPr>
          <p:cNvPr id="382" name="Gruppo 452">
            <a:extLst>
              <a:ext uri="{FF2B5EF4-FFF2-40B4-BE49-F238E27FC236}">
                <a16:creationId xmlns:a16="http://schemas.microsoft.com/office/drawing/2014/main" id="{845EC308-576C-401C-A0B2-7D044ED68048}"/>
              </a:ext>
            </a:extLst>
          </p:cNvPr>
          <p:cNvGrpSpPr/>
          <p:nvPr/>
        </p:nvGrpSpPr>
        <p:grpSpPr>
          <a:xfrm rot="16200000">
            <a:off x="3887647" y="7518914"/>
            <a:ext cx="722295" cy="152254"/>
            <a:chOff x="1367980" y="3243174"/>
            <a:chExt cx="1797109" cy="385172"/>
          </a:xfrm>
        </p:grpSpPr>
        <p:sp>
          <p:nvSpPr>
            <p:cNvPr id="394" name="CasellaDiTesto 42">
              <a:extLst>
                <a:ext uri="{FF2B5EF4-FFF2-40B4-BE49-F238E27FC236}">
                  <a16:creationId xmlns:a16="http://schemas.microsoft.com/office/drawing/2014/main" id="{EC756ED3-F61B-485F-A37C-3F7819BEF1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8557" y="3243738"/>
              <a:ext cx="642922" cy="38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395" name="CasellaDiTesto 43">
              <a:extLst>
                <a:ext uri="{FF2B5EF4-FFF2-40B4-BE49-F238E27FC236}">
                  <a16:creationId xmlns:a16="http://schemas.microsoft.com/office/drawing/2014/main" id="{FD516673-E1D8-4E48-BBAF-CCA9C0321F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933" y="3243737"/>
              <a:ext cx="642922" cy="384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4</a:t>
              </a:r>
            </a:p>
          </p:txBody>
        </p:sp>
        <p:sp>
          <p:nvSpPr>
            <p:cNvPr id="396" name="CasellaDiTesto 45">
              <a:extLst>
                <a:ext uri="{FF2B5EF4-FFF2-40B4-BE49-F238E27FC236}">
                  <a16:creationId xmlns:a16="http://schemas.microsoft.com/office/drawing/2014/main" id="{EBAE76EC-400D-485E-A521-0124A5ECD8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2167" y="3243741"/>
              <a:ext cx="642922" cy="38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397" name="CasellaDiTesto 46">
              <a:extLst>
                <a:ext uri="{FF2B5EF4-FFF2-40B4-BE49-F238E27FC236}">
                  <a16:creationId xmlns:a16="http://schemas.microsoft.com/office/drawing/2014/main" id="{242F01E1-37F9-402D-A893-473CEE0D7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006" y="3243743"/>
              <a:ext cx="527260" cy="38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0</a:t>
              </a:r>
              <a:endParaRPr lang="it-IT" altLang="it-IT" sz="388" baseline="30000">
                <a:ea typeface="Arial" charset="0"/>
                <a:cs typeface="Arial" charset="0"/>
              </a:endParaRPr>
            </a:p>
          </p:txBody>
        </p:sp>
        <p:sp>
          <p:nvSpPr>
            <p:cNvPr id="398" name="CasellaDiTesto 44">
              <a:extLst>
                <a:ext uri="{FF2B5EF4-FFF2-40B4-BE49-F238E27FC236}">
                  <a16:creationId xmlns:a16="http://schemas.microsoft.com/office/drawing/2014/main" id="{177B6FEB-4C38-4CD4-9CD0-878CF6349F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7980" y="3243174"/>
              <a:ext cx="682806" cy="384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-10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</p:grpSp>
      <p:grpSp>
        <p:nvGrpSpPr>
          <p:cNvPr id="383" name="Gruppo 18">
            <a:extLst>
              <a:ext uri="{FF2B5EF4-FFF2-40B4-BE49-F238E27FC236}">
                <a16:creationId xmlns:a16="http://schemas.microsoft.com/office/drawing/2014/main" id="{7E80C886-8ABA-490B-BBE4-99BC200315F1}"/>
              </a:ext>
            </a:extLst>
          </p:cNvPr>
          <p:cNvGrpSpPr/>
          <p:nvPr/>
        </p:nvGrpSpPr>
        <p:grpSpPr>
          <a:xfrm>
            <a:off x="4215397" y="7829165"/>
            <a:ext cx="723720" cy="152258"/>
            <a:chOff x="6489287" y="3465271"/>
            <a:chExt cx="994885" cy="205847"/>
          </a:xfrm>
        </p:grpSpPr>
        <p:sp>
          <p:nvSpPr>
            <p:cNvPr id="389" name="CasellaDiTesto 459">
              <a:extLst>
                <a:ext uri="{FF2B5EF4-FFF2-40B4-BE49-F238E27FC236}">
                  <a16:creationId xmlns:a16="http://schemas.microsoft.com/office/drawing/2014/main" id="{2E68BA14-7ACB-4982-91F3-783541E0C8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2923" y="3465581"/>
              <a:ext cx="355223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  <p:sp>
          <p:nvSpPr>
            <p:cNvPr id="390" name="CasellaDiTesto 460">
              <a:extLst>
                <a:ext uri="{FF2B5EF4-FFF2-40B4-BE49-F238E27FC236}">
                  <a16:creationId xmlns:a16="http://schemas.microsoft.com/office/drawing/2014/main" id="{40A6BC25-4CAA-4DA2-952B-5FB8ABDC53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0049" y="3465581"/>
              <a:ext cx="355223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4</a:t>
              </a:r>
            </a:p>
          </p:txBody>
        </p:sp>
        <p:sp>
          <p:nvSpPr>
            <p:cNvPr id="391" name="CasellaDiTesto 45">
              <a:extLst>
                <a:ext uri="{FF2B5EF4-FFF2-40B4-BE49-F238E27FC236}">
                  <a16:creationId xmlns:a16="http://schemas.microsoft.com/office/drawing/2014/main" id="{31297609-ADC8-42D1-9CC4-E1FBE5011F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8949" y="3465581"/>
              <a:ext cx="355223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5</a:t>
              </a:r>
            </a:p>
          </p:txBody>
        </p:sp>
        <p:sp>
          <p:nvSpPr>
            <p:cNvPr id="392" name="CasellaDiTesto 46">
              <a:extLst>
                <a:ext uri="{FF2B5EF4-FFF2-40B4-BE49-F238E27FC236}">
                  <a16:creationId xmlns:a16="http://schemas.microsoft.com/office/drawing/2014/main" id="{892CCFE1-5D18-4C41-B09F-3F54FC781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9636" y="3465581"/>
              <a:ext cx="291319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0</a:t>
              </a:r>
              <a:endParaRPr lang="it-IT" altLang="it-IT" sz="388" baseline="30000">
                <a:ea typeface="Arial" charset="0"/>
                <a:cs typeface="Arial" charset="0"/>
              </a:endParaRPr>
            </a:p>
          </p:txBody>
        </p:sp>
        <p:sp>
          <p:nvSpPr>
            <p:cNvPr id="393" name="CasellaDiTesto 44">
              <a:extLst>
                <a:ext uri="{FF2B5EF4-FFF2-40B4-BE49-F238E27FC236}">
                  <a16:creationId xmlns:a16="http://schemas.microsoft.com/office/drawing/2014/main" id="{0AC1C896-8FB2-4CA5-A264-86E0E7AC87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9287" y="3465271"/>
              <a:ext cx="377260" cy="205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MS PGothic" charset="-128"/>
                </a:defRPr>
              </a:lvl9pPr>
            </a:lstStyle>
            <a:p>
              <a:r>
                <a:rPr lang="it-IT" altLang="it-IT" sz="388">
                  <a:ea typeface="Arial" charset="0"/>
                  <a:cs typeface="Arial" charset="0"/>
                </a:rPr>
                <a:t>-10</a:t>
              </a:r>
              <a:r>
                <a:rPr lang="it-IT" altLang="it-IT" sz="388" baseline="30000">
                  <a:ea typeface="Arial" charset="0"/>
                  <a:cs typeface="Arial" charset="0"/>
                </a:rPr>
                <a:t>3</a:t>
              </a:r>
            </a:p>
          </p:txBody>
        </p:sp>
      </p:grpSp>
      <p:sp>
        <p:nvSpPr>
          <p:cNvPr id="384" name="CasellaDiTesto 526">
            <a:extLst>
              <a:ext uri="{FF2B5EF4-FFF2-40B4-BE49-F238E27FC236}">
                <a16:creationId xmlns:a16="http://schemas.microsoft.com/office/drawing/2014/main" id="{B6A831E8-24FF-4738-AAB7-019671512493}"/>
              </a:ext>
            </a:extLst>
          </p:cNvPr>
          <p:cNvSpPr txBox="1"/>
          <p:nvPr/>
        </p:nvSpPr>
        <p:spPr>
          <a:xfrm>
            <a:off x="4489759" y="7296322"/>
            <a:ext cx="354584" cy="163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65">
                <a:latin typeface="Arial" charset="0"/>
                <a:ea typeface="Arial" charset="0"/>
                <a:cs typeface="Arial" charset="0"/>
              </a:rPr>
              <a:t>21.9%</a:t>
            </a:r>
          </a:p>
        </p:txBody>
      </p:sp>
      <p:grpSp>
        <p:nvGrpSpPr>
          <p:cNvPr id="386" name="Gruppo 21">
            <a:extLst>
              <a:ext uri="{FF2B5EF4-FFF2-40B4-BE49-F238E27FC236}">
                <a16:creationId xmlns:a16="http://schemas.microsoft.com/office/drawing/2014/main" id="{85F843DC-0CF7-4D82-931B-179663B5975B}"/>
              </a:ext>
            </a:extLst>
          </p:cNvPr>
          <p:cNvGrpSpPr/>
          <p:nvPr/>
        </p:nvGrpSpPr>
        <p:grpSpPr>
          <a:xfrm>
            <a:off x="4290281" y="7311801"/>
            <a:ext cx="523757" cy="553863"/>
            <a:chOff x="6592229" y="2765817"/>
            <a:chExt cx="720000" cy="748800"/>
          </a:xfrm>
        </p:grpSpPr>
        <p:cxnSp>
          <p:nvCxnSpPr>
            <p:cNvPr id="387" name="Connettore 1 367">
              <a:extLst>
                <a:ext uri="{FF2B5EF4-FFF2-40B4-BE49-F238E27FC236}">
                  <a16:creationId xmlns:a16="http://schemas.microsoft.com/office/drawing/2014/main" id="{D90B9FEA-9F3A-4A30-A57B-876A89034351}"/>
                </a:ext>
              </a:extLst>
            </p:cNvPr>
            <p:cNvCxnSpPr/>
            <p:nvPr/>
          </p:nvCxnSpPr>
          <p:spPr>
            <a:xfrm>
              <a:off x="6876222" y="2765817"/>
              <a:ext cx="0" cy="74880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Connettore 1 368">
              <a:extLst>
                <a:ext uri="{FF2B5EF4-FFF2-40B4-BE49-F238E27FC236}">
                  <a16:creationId xmlns:a16="http://schemas.microsoft.com/office/drawing/2014/main" id="{ECAF22BE-73A4-40D6-87B4-FD8A01A5012C}"/>
                </a:ext>
              </a:extLst>
            </p:cNvPr>
            <p:cNvCxnSpPr/>
            <p:nvPr/>
          </p:nvCxnSpPr>
          <p:spPr>
            <a:xfrm rot="16200000">
              <a:off x="6952229" y="2843767"/>
              <a:ext cx="0" cy="72000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5C2944-C305-4A71-92BA-F65FFF87A75E}"/>
              </a:ext>
            </a:extLst>
          </p:cNvPr>
          <p:cNvCxnSpPr/>
          <p:nvPr/>
        </p:nvCxnSpPr>
        <p:spPr>
          <a:xfrm>
            <a:off x="1666818" y="3522818"/>
            <a:ext cx="32084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3" name="CasellaDiTesto 531">
            <a:extLst>
              <a:ext uri="{FF2B5EF4-FFF2-40B4-BE49-F238E27FC236}">
                <a16:creationId xmlns:a16="http://schemas.microsoft.com/office/drawing/2014/main" id="{CF4161F1-331F-4CE0-A17B-EFAAC894059C}"/>
              </a:ext>
            </a:extLst>
          </p:cNvPr>
          <p:cNvSpPr txBox="1"/>
          <p:nvPr/>
        </p:nvSpPr>
        <p:spPr>
          <a:xfrm>
            <a:off x="1531691" y="7134859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Day 23</a:t>
            </a:r>
          </a:p>
        </p:txBody>
      </p:sp>
      <p:sp>
        <p:nvSpPr>
          <p:cNvPr id="494" name="CasellaDiTesto 532">
            <a:extLst>
              <a:ext uri="{FF2B5EF4-FFF2-40B4-BE49-F238E27FC236}">
                <a16:creationId xmlns:a16="http://schemas.microsoft.com/office/drawing/2014/main" id="{DC66E960-EDAB-4E54-A989-2C58D50221DE}"/>
              </a:ext>
            </a:extLst>
          </p:cNvPr>
          <p:cNvSpPr txBox="1"/>
          <p:nvPr/>
        </p:nvSpPr>
        <p:spPr>
          <a:xfrm>
            <a:off x="2203745" y="7138061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28</a:t>
            </a:r>
          </a:p>
        </p:txBody>
      </p:sp>
      <p:sp>
        <p:nvSpPr>
          <p:cNvPr id="495" name="CasellaDiTesto 533">
            <a:extLst>
              <a:ext uri="{FF2B5EF4-FFF2-40B4-BE49-F238E27FC236}">
                <a16:creationId xmlns:a16="http://schemas.microsoft.com/office/drawing/2014/main" id="{3A3C7FEA-AB35-43F6-8511-14CA82B135A5}"/>
              </a:ext>
            </a:extLst>
          </p:cNvPr>
          <p:cNvSpPr txBox="1"/>
          <p:nvPr/>
        </p:nvSpPr>
        <p:spPr>
          <a:xfrm>
            <a:off x="3598029" y="7138061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45</a:t>
            </a:r>
          </a:p>
        </p:txBody>
      </p:sp>
      <p:sp>
        <p:nvSpPr>
          <p:cNvPr id="496" name="CasellaDiTesto 534">
            <a:extLst>
              <a:ext uri="{FF2B5EF4-FFF2-40B4-BE49-F238E27FC236}">
                <a16:creationId xmlns:a16="http://schemas.microsoft.com/office/drawing/2014/main" id="{E0E3CA32-642C-402D-BAE1-304A7DD73DC6}"/>
              </a:ext>
            </a:extLst>
          </p:cNvPr>
          <p:cNvSpPr txBox="1"/>
          <p:nvPr/>
        </p:nvSpPr>
        <p:spPr>
          <a:xfrm>
            <a:off x="4314019" y="7147262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Day 58</a:t>
            </a:r>
          </a:p>
        </p:txBody>
      </p:sp>
      <p:sp>
        <p:nvSpPr>
          <p:cNvPr id="497" name="CasellaDiTesto 626">
            <a:extLst>
              <a:ext uri="{FF2B5EF4-FFF2-40B4-BE49-F238E27FC236}">
                <a16:creationId xmlns:a16="http://schemas.microsoft.com/office/drawing/2014/main" id="{B3F942DA-74B1-4984-AF5B-9C80A15AB911}"/>
              </a:ext>
            </a:extLst>
          </p:cNvPr>
          <p:cNvSpPr txBox="1"/>
          <p:nvPr/>
        </p:nvSpPr>
        <p:spPr>
          <a:xfrm>
            <a:off x="2880344" y="7149144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38</a:t>
            </a:r>
          </a:p>
        </p:txBody>
      </p:sp>
      <p:sp>
        <p:nvSpPr>
          <p:cNvPr id="498" name="CasellaDiTesto 294">
            <a:extLst>
              <a:ext uri="{FF2B5EF4-FFF2-40B4-BE49-F238E27FC236}">
                <a16:creationId xmlns:a16="http://schemas.microsoft.com/office/drawing/2014/main" id="{04A32BCB-F105-430A-8EBD-7E10459765F4}"/>
              </a:ext>
            </a:extLst>
          </p:cNvPr>
          <p:cNvSpPr txBox="1"/>
          <p:nvPr/>
        </p:nvSpPr>
        <p:spPr>
          <a:xfrm>
            <a:off x="2828812" y="6976991"/>
            <a:ext cx="521297" cy="180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COVID-19</a:t>
            </a:r>
          </a:p>
        </p:txBody>
      </p:sp>
      <p:cxnSp>
        <p:nvCxnSpPr>
          <p:cNvPr id="499" name="Straight Connector 498">
            <a:extLst>
              <a:ext uri="{FF2B5EF4-FFF2-40B4-BE49-F238E27FC236}">
                <a16:creationId xmlns:a16="http://schemas.microsoft.com/office/drawing/2014/main" id="{F8C14074-64B2-4586-B795-04CE17CF5434}"/>
              </a:ext>
            </a:extLst>
          </p:cNvPr>
          <p:cNvCxnSpPr/>
          <p:nvPr/>
        </p:nvCxnSpPr>
        <p:spPr>
          <a:xfrm>
            <a:off x="1522172" y="7149043"/>
            <a:ext cx="32084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0" name="TextBox 2">
            <a:extLst>
              <a:ext uri="{FF2B5EF4-FFF2-40B4-BE49-F238E27FC236}">
                <a16:creationId xmlns:a16="http://schemas.microsoft.com/office/drawing/2014/main" id="{3C9D1DB8-7AA4-4D34-AFF7-890A3E98B2E0}"/>
              </a:ext>
            </a:extLst>
          </p:cNvPr>
          <p:cNvSpPr txBox="1"/>
          <p:nvPr/>
        </p:nvSpPr>
        <p:spPr>
          <a:xfrm>
            <a:off x="209356" y="8058535"/>
            <a:ext cx="234360" cy="283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41" b="1" dirty="0"/>
              <a:t>f</a:t>
            </a:r>
          </a:p>
        </p:txBody>
      </p:sp>
      <p:pic>
        <p:nvPicPr>
          <p:cNvPr id="5" name="Picture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8F56C30F-1004-41F6-99EB-9E03B2CA5F9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277813" y="8287361"/>
            <a:ext cx="765417" cy="1463040"/>
          </a:xfrm>
          <a:prstGeom prst="rect">
            <a:avLst/>
          </a:prstGeom>
        </p:spPr>
      </p:pic>
      <p:pic>
        <p:nvPicPr>
          <p:cNvPr id="7" name="Picture 6" descr="A picture containing calendar&#10;&#10;Description automatically generated">
            <a:extLst>
              <a:ext uri="{FF2B5EF4-FFF2-40B4-BE49-F238E27FC236}">
                <a16:creationId xmlns:a16="http://schemas.microsoft.com/office/drawing/2014/main" id="{B2CC14A2-3319-44A7-97FF-9FF980B3D09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962207" y="8291701"/>
            <a:ext cx="765417" cy="1463040"/>
          </a:xfrm>
          <a:prstGeom prst="rect">
            <a:avLst/>
          </a:prstGeom>
        </p:spPr>
      </p:pic>
      <p:pic>
        <p:nvPicPr>
          <p:cNvPr id="9" name="Picture 8" descr="A picture containing table&#10;&#10;Description automatically generated">
            <a:extLst>
              <a:ext uri="{FF2B5EF4-FFF2-40B4-BE49-F238E27FC236}">
                <a16:creationId xmlns:a16="http://schemas.microsoft.com/office/drawing/2014/main" id="{A7C7DA54-2F02-40A6-B5CB-17112863734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57689" y="8295348"/>
            <a:ext cx="765417" cy="1463040"/>
          </a:xfrm>
          <a:prstGeom prst="rect">
            <a:avLst/>
          </a:prstGeom>
        </p:spPr>
      </p:pic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56F45DC-97AC-45E7-B0D2-4064E23D06C1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01238" y="8292098"/>
            <a:ext cx="765417" cy="1463040"/>
          </a:xfrm>
          <a:prstGeom prst="rect">
            <a:avLst/>
          </a:prstGeom>
        </p:spPr>
      </p:pic>
      <p:pic>
        <p:nvPicPr>
          <p:cNvPr id="37" name="Picture 36" descr="A picture containing calendar&#10;&#10;Description automatically generated">
            <a:extLst>
              <a:ext uri="{FF2B5EF4-FFF2-40B4-BE49-F238E27FC236}">
                <a16:creationId xmlns:a16="http://schemas.microsoft.com/office/drawing/2014/main" id="{C556FF22-DE59-419A-92C7-A814A73C581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50109" y="8294787"/>
            <a:ext cx="765417" cy="1463040"/>
          </a:xfrm>
          <a:prstGeom prst="rect">
            <a:avLst/>
          </a:prstGeom>
        </p:spPr>
      </p:pic>
      <p:pic>
        <p:nvPicPr>
          <p:cNvPr id="39" name="Picture 38" descr="A picture containing calendar&#10;&#10;Description automatically generated">
            <a:extLst>
              <a:ext uri="{FF2B5EF4-FFF2-40B4-BE49-F238E27FC236}">
                <a16:creationId xmlns:a16="http://schemas.microsoft.com/office/drawing/2014/main" id="{8CB891F9-8EFD-406D-B154-35B1DEE14988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046053" y="8294787"/>
            <a:ext cx="765417" cy="1463040"/>
          </a:xfrm>
          <a:prstGeom prst="rect">
            <a:avLst/>
          </a:prstGeom>
        </p:spPr>
      </p:pic>
      <p:sp>
        <p:nvSpPr>
          <p:cNvPr id="472" name="CasellaDiTesto 407">
            <a:extLst>
              <a:ext uri="{FF2B5EF4-FFF2-40B4-BE49-F238E27FC236}">
                <a16:creationId xmlns:a16="http://schemas.microsoft.com/office/drawing/2014/main" id="{AC16E364-DB05-4FEE-9F65-ECBD29C01831}"/>
              </a:ext>
            </a:extLst>
          </p:cNvPr>
          <p:cNvSpPr txBox="1"/>
          <p:nvPr/>
        </p:nvSpPr>
        <p:spPr>
          <a:xfrm>
            <a:off x="1010766" y="8402974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0.13%</a:t>
            </a:r>
          </a:p>
        </p:txBody>
      </p:sp>
      <p:sp>
        <p:nvSpPr>
          <p:cNvPr id="473" name="CasellaDiTesto 407">
            <a:extLst>
              <a:ext uri="{FF2B5EF4-FFF2-40B4-BE49-F238E27FC236}">
                <a16:creationId xmlns:a16="http://schemas.microsoft.com/office/drawing/2014/main" id="{9CCEDB5A-CF2C-4BBF-8D73-F5AF93664C8B}"/>
              </a:ext>
            </a:extLst>
          </p:cNvPr>
          <p:cNvSpPr txBox="1"/>
          <p:nvPr/>
        </p:nvSpPr>
        <p:spPr>
          <a:xfrm>
            <a:off x="1019897" y="9097872"/>
            <a:ext cx="27764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0%</a:t>
            </a:r>
          </a:p>
        </p:txBody>
      </p:sp>
      <p:sp>
        <p:nvSpPr>
          <p:cNvPr id="477" name="CasellaDiTesto 407">
            <a:extLst>
              <a:ext uri="{FF2B5EF4-FFF2-40B4-BE49-F238E27FC236}">
                <a16:creationId xmlns:a16="http://schemas.microsoft.com/office/drawing/2014/main" id="{4AEF77FE-521C-49EF-B732-DA42E884BF2A}"/>
              </a:ext>
            </a:extLst>
          </p:cNvPr>
          <p:cNvSpPr txBox="1"/>
          <p:nvPr/>
        </p:nvSpPr>
        <p:spPr>
          <a:xfrm>
            <a:off x="1644828" y="8402138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0.15%</a:t>
            </a:r>
          </a:p>
        </p:txBody>
      </p:sp>
      <p:sp>
        <p:nvSpPr>
          <p:cNvPr id="478" name="CasellaDiTesto 407">
            <a:extLst>
              <a:ext uri="{FF2B5EF4-FFF2-40B4-BE49-F238E27FC236}">
                <a16:creationId xmlns:a16="http://schemas.microsoft.com/office/drawing/2014/main" id="{E49D21F5-03F9-4D4E-9008-E38C3391B419}"/>
              </a:ext>
            </a:extLst>
          </p:cNvPr>
          <p:cNvSpPr txBox="1"/>
          <p:nvPr/>
        </p:nvSpPr>
        <p:spPr>
          <a:xfrm>
            <a:off x="1616680" y="9107706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0.18%</a:t>
            </a:r>
          </a:p>
        </p:txBody>
      </p:sp>
      <p:sp>
        <p:nvSpPr>
          <p:cNvPr id="501" name="CasellaDiTesto 407">
            <a:extLst>
              <a:ext uri="{FF2B5EF4-FFF2-40B4-BE49-F238E27FC236}">
                <a16:creationId xmlns:a16="http://schemas.microsoft.com/office/drawing/2014/main" id="{A7A4E01C-7754-437D-A903-CAD732594FFE}"/>
              </a:ext>
            </a:extLst>
          </p:cNvPr>
          <p:cNvSpPr txBox="1"/>
          <p:nvPr/>
        </p:nvSpPr>
        <p:spPr>
          <a:xfrm>
            <a:off x="4455974" y="8404619"/>
            <a:ext cx="33054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1.8%</a:t>
            </a:r>
          </a:p>
        </p:txBody>
      </p:sp>
      <p:sp>
        <p:nvSpPr>
          <p:cNvPr id="502" name="CasellaDiTesto 407">
            <a:extLst>
              <a:ext uri="{FF2B5EF4-FFF2-40B4-BE49-F238E27FC236}">
                <a16:creationId xmlns:a16="http://schemas.microsoft.com/office/drawing/2014/main" id="{33E0E4FD-B7E6-4A0E-82CD-6E89028A788F}"/>
              </a:ext>
            </a:extLst>
          </p:cNvPr>
          <p:cNvSpPr txBox="1"/>
          <p:nvPr/>
        </p:nvSpPr>
        <p:spPr>
          <a:xfrm>
            <a:off x="4474101" y="9110340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0.72%</a:t>
            </a:r>
          </a:p>
        </p:txBody>
      </p:sp>
      <p:sp>
        <p:nvSpPr>
          <p:cNvPr id="503" name="CasellaDiTesto 407">
            <a:extLst>
              <a:ext uri="{FF2B5EF4-FFF2-40B4-BE49-F238E27FC236}">
                <a16:creationId xmlns:a16="http://schemas.microsoft.com/office/drawing/2014/main" id="{539F0A2A-B82D-414C-8555-E9498F54AEDE}"/>
              </a:ext>
            </a:extLst>
          </p:cNvPr>
          <p:cNvSpPr txBox="1"/>
          <p:nvPr/>
        </p:nvSpPr>
        <p:spPr>
          <a:xfrm>
            <a:off x="3771839" y="8401285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0.72%</a:t>
            </a:r>
          </a:p>
        </p:txBody>
      </p:sp>
      <p:sp>
        <p:nvSpPr>
          <p:cNvPr id="504" name="CasellaDiTesto 407">
            <a:extLst>
              <a:ext uri="{FF2B5EF4-FFF2-40B4-BE49-F238E27FC236}">
                <a16:creationId xmlns:a16="http://schemas.microsoft.com/office/drawing/2014/main" id="{4EE64312-1578-4CE4-92FB-59E8CF46F9EF}"/>
              </a:ext>
            </a:extLst>
          </p:cNvPr>
          <p:cNvSpPr txBox="1"/>
          <p:nvPr/>
        </p:nvSpPr>
        <p:spPr>
          <a:xfrm>
            <a:off x="3784816" y="9107705"/>
            <a:ext cx="365806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0.55%</a:t>
            </a:r>
          </a:p>
        </p:txBody>
      </p:sp>
      <p:sp>
        <p:nvSpPr>
          <p:cNvPr id="505" name="CasellaDiTesto 407">
            <a:extLst>
              <a:ext uri="{FF2B5EF4-FFF2-40B4-BE49-F238E27FC236}">
                <a16:creationId xmlns:a16="http://schemas.microsoft.com/office/drawing/2014/main" id="{DD2205B4-9DC8-4B0B-BB98-8C5D5B47D0EA}"/>
              </a:ext>
            </a:extLst>
          </p:cNvPr>
          <p:cNvSpPr txBox="1"/>
          <p:nvPr/>
        </p:nvSpPr>
        <p:spPr>
          <a:xfrm>
            <a:off x="2345117" y="8402228"/>
            <a:ext cx="401072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0.019%</a:t>
            </a:r>
          </a:p>
        </p:txBody>
      </p:sp>
      <p:sp>
        <p:nvSpPr>
          <p:cNvPr id="506" name="CasellaDiTesto 407">
            <a:extLst>
              <a:ext uri="{FF2B5EF4-FFF2-40B4-BE49-F238E27FC236}">
                <a16:creationId xmlns:a16="http://schemas.microsoft.com/office/drawing/2014/main" id="{89DE2727-3B21-4F05-B710-9992138403D2}"/>
              </a:ext>
            </a:extLst>
          </p:cNvPr>
          <p:cNvSpPr txBox="1"/>
          <p:nvPr/>
        </p:nvSpPr>
        <p:spPr>
          <a:xfrm>
            <a:off x="2438978" y="9097872"/>
            <a:ext cx="27764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0%</a:t>
            </a:r>
          </a:p>
        </p:txBody>
      </p:sp>
      <p:sp>
        <p:nvSpPr>
          <p:cNvPr id="507" name="CasellaDiTesto 407">
            <a:extLst>
              <a:ext uri="{FF2B5EF4-FFF2-40B4-BE49-F238E27FC236}">
                <a16:creationId xmlns:a16="http://schemas.microsoft.com/office/drawing/2014/main" id="{A2ACE5BA-6739-4C6F-A161-5E7F7E2E92E9}"/>
              </a:ext>
            </a:extLst>
          </p:cNvPr>
          <p:cNvSpPr txBox="1"/>
          <p:nvPr/>
        </p:nvSpPr>
        <p:spPr>
          <a:xfrm>
            <a:off x="3049313" y="8409875"/>
            <a:ext cx="401072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0.030%</a:t>
            </a:r>
          </a:p>
        </p:txBody>
      </p:sp>
      <p:sp>
        <p:nvSpPr>
          <p:cNvPr id="508" name="CasellaDiTesto 407">
            <a:extLst>
              <a:ext uri="{FF2B5EF4-FFF2-40B4-BE49-F238E27FC236}">
                <a16:creationId xmlns:a16="http://schemas.microsoft.com/office/drawing/2014/main" id="{8D784CE8-81EA-49ED-80B1-7088B9FAD93F}"/>
              </a:ext>
            </a:extLst>
          </p:cNvPr>
          <p:cNvSpPr txBox="1"/>
          <p:nvPr/>
        </p:nvSpPr>
        <p:spPr>
          <a:xfrm>
            <a:off x="3036453" y="9094081"/>
            <a:ext cx="401072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00" dirty="0">
                <a:latin typeface="Arial" charset="0"/>
                <a:ea typeface="Arial" charset="0"/>
                <a:cs typeface="Arial" charset="0"/>
              </a:rPr>
              <a:t>0.044%</a:t>
            </a:r>
          </a:p>
        </p:txBody>
      </p:sp>
      <p:sp>
        <p:nvSpPr>
          <p:cNvPr id="509" name="CasellaDiTesto 536">
            <a:extLst>
              <a:ext uri="{FF2B5EF4-FFF2-40B4-BE49-F238E27FC236}">
                <a16:creationId xmlns:a16="http://schemas.microsoft.com/office/drawing/2014/main" id="{7FC346D3-42B0-4F0F-819B-C5EF990D9C6E}"/>
              </a:ext>
            </a:extLst>
          </p:cNvPr>
          <p:cNvSpPr txBox="1"/>
          <p:nvPr/>
        </p:nvSpPr>
        <p:spPr>
          <a:xfrm>
            <a:off x="4721762" y="8600525"/>
            <a:ext cx="1271840" cy="183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CD56</a:t>
            </a:r>
            <a:r>
              <a:rPr lang="en-GB" sz="600" b="1" baseline="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dim</a:t>
            </a:r>
            <a:endParaRPr lang="en-US" sz="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10" name="CasellaDiTesto 536">
            <a:extLst>
              <a:ext uri="{FF2B5EF4-FFF2-40B4-BE49-F238E27FC236}">
                <a16:creationId xmlns:a16="http://schemas.microsoft.com/office/drawing/2014/main" id="{B7BCF7AA-CD34-46B8-BA4D-89DCA8F2479C}"/>
              </a:ext>
            </a:extLst>
          </p:cNvPr>
          <p:cNvSpPr txBox="1"/>
          <p:nvPr/>
        </p:nvSpPr>
        <p:spPr>
          <a:xfrm>
            <a:off x="4719446" y="9263358"/>
            <a:ext cx="1271840" cy="183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CD56</a:t>
            </a:r>
            <a:r>
              <a:rPr lang="en-GB" sz="600" b="1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bright</a:t>
            </a:r>
            <a:endParaRPr lang="en-US" sz="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23" name="CasellaDiTesto 4">
            <a:extLst>
              <a:ext uri="{FF2B5EF4-FFF2-40B4-BE49-F238E27FC236}">
                <a16:creationId xmlns:a16="http://schemas.microsoft.com/office/drawing/2014/main" id="{C0A1BD6A-7618-4D8B-B552-1F9ADCBC2BE4}"/>
              </a:ext>
            </a:extLst>
          </p:cNvPr>
          <p:cNvSpPr txBox="1"/>
          <p:nvPr/>
        </p:nvSpPr>
        <p:spPr>
          <a:xfrm>
            <a:off x="772377" y="8128386"/>
            <a:ext cx="546172" cy="26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70" b="1" dirty="0">
                <a:latin typeface="Arial" charset="0"/>
                <a:ea typeface="Arial" charset="0"/>
                <a:cs typeface="Arial" charset="0"/>
              </a:rPr>
              <a:t>Healthy </a:t>
            </a:r>
          </a:p>
          <a:p>
            <a:r>
              <a:rPr lang="it-IT" sz="570" b="1" dirty="0">
                <a:latin typeface="Arial" charset="0"/>
                <a:ea typeface="Arial" charset="0"/>
                <a:cs typeface="Arial" charset="0"/>
              </a:rPr>
              <a:t>control</a:t>
            </a:r>
          </a:p>
        </p:txBody>
      </p:sp>
      <p:sp>
        <p:nvSpPr>
          <p:cNvPr id="524" name="CasellaDiTesto 531">
            <a:extLst>
              <a:ext uri="{FF2B5EF4-FFF2-40B4-BE49-F238E27FC236}">
                <a16:creationId xmlns:a16="http://schemas.microsoft.com/office/drawing/2014/main" id="{430B1246-85C2-4087-AC3E-C5994452E791}"/>
              </a:ext>
            </a:extLst>
          </p:cNvPr>
          <p:cNvSpPr txBox="1"/>
          <p:nvPr/>
        </p:nvSpPr>
        <p:spPr>
          <a:xfrm>
            <a:off x="1531691" y="8227587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Day 23</a:t>
            </a:r>
          </a:p>
        </p:txBody>
      </p:sp>
      <p:sp>
        <p:nvSpPr>
          <p:cNvPr id="525" name="CasellaDiTesto 532">
            <a:extLst>
              <a:ext uri="{FF2B5EF4-FFF2-40B4-BE49-F238E27FC236}">
                <a16:creationId xmlns:a16="http://schemas.microsoft.com/office/drawing/2014/main" id="{A64F755D-641F-4EF0-A156-583068BE1513}"/>
              </a:ext>
            </a:extLst>
          </p:cNvPr>
          <p:cNvSpPr txBox="1"/>
          <p:nvPr/>
        </p:nvSpPr>
        <p:spPr>
          <a:xfrm>
            <a:off x="2203745" y="8230789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28</a:t>
            </a:r>
          </a:p>
        </p:txBody>
      </p:sp>
      <p:sp>
        <p:nvSpPr>
          <p:cNvPr id="526" name="CasellaDiTesto 533">
            <a:extLst>
              <a:ext uri="{FF2B5EF4-FFF2-40B4-BE49-F238E27FC236}">
                <a16:creationId xmlns:a16="http://schemas.microsoft.com/office/drawing/2014/main" id="{EC8D16B5-820D-41EA-981E-55F422355AF6}"/>
              </a:ext>
            </a:extLst>
          </p:cNvPr>
          <p:cNvSpPr txBox="1"/>
          <p:nvPr/>
        </p:nvSpPr>
        <p:spPr>
          <a:xfrm>
            <a:off x="3598029" y="8230789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45</a:t>
            </a:r>
          </a:p>
        </p:txBody>
      </p:sp>
      <p:sp>
        <p:nvSpPr>
          <p:cNvPr id="527" name="CasellaDiTesto 534">
            <a:extLst>
              <a:ext uri="{FF2B5EF4-FFF2-40B4-BE49-F238E27FC236}">
                <a16:creationId xmlns:a16="http://schemas.microsoft.com/office/drawing/2014/main" id="{7CBCAAB7-2E33-4851-8D9F-2D7E29ADBC30}"/>
              </a:ext>
            </a:extLst>
          </p:cNvPr>
          <p:cNvSpPr txBox="1"/>
          <p:nvPr/>
        </p:nvSpPr>
        <p:spPr>
          <a:xfrm>
            <a:off x="4314019" y="8239990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 dirty="0">
                <a:latin typeface="Arial" charset="0"/>
                <a:ea typeface="Arial" charset="0"/>
                <a:cs typeface="Arial" charset="0"/>
              </a:rPr>
              <a:t>Day 58</a:t>
            </a:r>
          </a:p>
        </p:txBody>
      </p:sp>
      <p:sp>
        <p:nvSpPr>
          <p:cNvPr id="528" name="CasellaDiTesto 626">
            <a:extLst>
              <a:ext uri="{FF2B5EF4-FFF2-40B4-BE49-F238E27FC236}">
                <a16:creationId xmlns:a16="http://schemas.microsoft.com/office/drawing/2014/main" id="{19FDC791-A990-4E48-B0E8-344AAC946F65}"/>
              </a:ext>
            </a:extLst>
          </p:cNvPr>
          <p:cNvSpPr txBox="1"/>
          <p:nvPr/>
        </p:nvSpPr>
        <p:spPr>
          <a:xfrm>
            <a:off x="2880344" y="8241872"/>
            <a:ext cx="381836" cy="1665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2" b="1">
                <a:latin typeface="Arial" charset="0"/>
                <a:ea typeface="Arial" charset="0"/>
                <a:cs typeface="Arial" charset="0"/>
              </a:rPr>
              <a:t>Day 38</a:t>
            </a:r>
          </a:p>
        </p:txBody>
      </p:sp>
      <p:sp>
        <p:nvSpPr>
          <p:cNvPr id="529" name="CasellaDiTesto 294">
            <a:extLst>
              <a:ext uri="{FF2B5EF4-FFF2-40B4-BE49-F238E27FC236}">
                <a16:creationId xmlns:a16="http://schemas.microsoft.com/office/drawing/2014/main" id="{ED891B7A-7D76-485E-9171-636830D6435F}"/>
              </a:ext>
            </a:extLst>
          </p:cNvPr>
          <p:cNvSpPr txBox="1"/>
          <p:nvPr/>
        </p:nvSpPr>
        <p:spPr>
          <a:xfrm>
            <a:off x="2809258" y="8076069"/>
            <a:ext cx="521297" cy="180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71" b="1" dirty="0">
                <a:latin typeface="Arial" charset="0"/>
                <a:ea typeface="Arial" charset="0"/>
                <a:cs typeface="Arial" charset="0"/>
              </a:rPr>
              <a:t>COVID-19</a:t>
            </a:r>
          </a:p>
        </p:txBody>
      </p:sp>
      <p:cxnSp>
        <p:nvCxnSpPr>
          <p:cNvPr id="530" name="Straight Connector 529">
            <a:extLst>
              <a:ext uri="{FF2B5EF4-FFF2-40B4-BE49-F238E27FC236}">
                <a16:creationId xmlns:a16="http://schemas.microsoft.com/office/drawing/2014/main" id="{12984F5E-517F-4A58-8DC2-054AA4F379D1}"/>
              </a:ext>
            </a:extLst>
          </p:cNvPr>
          <p:cNvCxnSpPr/>
          <p:nvPr/>
        </p:nvCxnSpPr>
        <p:spPr>
          <a:xfrm>
            <a:off x="1522172" y="8243358"/>
            <a:ext cx="32084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497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EF50476057A14EAE8A6DFCC5E61A72" ma:contentTypeVersion="12" ma:contentTypeDescription="Create a new document." ma:contentTypeScope="" ma:versionID="3b4f544b07eaee25cf5ca557fe13ef8c">
  <xsd:schema xmlns:xsd="http://www.w3.org/2001/XMLSchema" xmlns:xs="http://www.w3.org/2001/XMLSchema" xmlns:p="http://schemas.microsoft.com/office/2006/metadata/properties" xmlns:ns3="7c8700c7-6914-4322-8eda-8fe92a16f6ef" xmlns:ns4="e9c31def-e55b-4fa2-a02d-0403e036bf95" targetNamespace="http://schemas.microsoft.com/office/2006/metadata/properties" ma:root="true" ma:fieldsID="3d6cfe12b5232232ae2450be31a5dfe6" ns3:_="" ns4:_="">
    <xsd:import namespace="7c8700c7-6914-4322-8eda-8fe92a16f6ef"/>
    <xsd:import namespace="e9c31def-e55b-4fa2-a02d-0403e036bf9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8700c7-6914-4322-8eda-8fe92a16f6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c31def-e55b-4fa2-a02d-0403e036bf95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67CA3C-9AA1-41FC-998D-77FACBFF1ED8}">
  <ds:schemaRefs>
    <ds:schemaRef ds:uri="7c8700c7-6914-4322-8eda-8fe92a16f6ef"/>
    <ds:schemaRef ds:uri="e9c31def-e55b-4fa2-a02d-0403e036bf9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FB3576F-D04C-4B8D-B0FE-DAE81C76C1C9}">
  <ds:schemaRefs>
    <ds:schemaRef ds:uri="7c8700c7-6914-4322-8eda-8fe92a16f6ef"/>
    <ds:schemaRef ds:uri="e9c31def-e55b-4fa2-a02d-0403e036bf9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1C0DC3D-124C-4E9F-9D04-4293F2AD3E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</TotalTime>
  <Words>284</Words>
  <Application>Microsoft Macintosh PowerPoint</Application>
  <PresentationFormat>Custom</PresentationFormat>
  <Paragraphs>173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Figure 3- figure supplement 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Rivino</dc:creator>
  <cp:lastModifiedBy>Ruth Massey</cp:lastModifiedBy>
  <cp:revision>27</cp:revision>
  <cp:lastPrinted>2020-12-03T15:15:42Z</cp:lastPrinted>
  <dcterms:created xsi:type="dcterms:W3CDTF">2020-08-27T10:29:17Z</dcterms:created>
  <dcterms:modified xsi:type="dcterms:W3CDTF">2020-12-15T10:41:32Z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0x01010026EF50476057A14EAE8A6DFCC5E61A72</vt:lpwstr>
  </property>
</Properties>
</file>