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>
        <p:scale>
          <a:sx n="57" d="100"/>
          <a:sy n="57" d="100"/>
        </p:scale>
        <p:origin x="1134" y="2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0BA94-1B13-4758-8247-AA133D083FE3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062D-4984-42C2-8A67-E7662E4272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4296D-1822-4B82-8CE6-F9DDFD5F77E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370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4296D-1822-4B82-8CE6-F9DDFD5F77E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898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EA12-E8DC-48AB-A933-4B5DF8BCF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00302-9B08-4103-B6C5-F6F79A6EF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96B1D-61BA-4D66-972F-2A356F1F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3072-B09B-451E-B907-D67AC0D36C5F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87EC6-E84D-40E2-AD9A-12D689F0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29C67-E243-4133-8EC3-F897EC1D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1886-6413-451C-971C-D94A8BC100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23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F0405-292D-4F15-93B9-D57BAF22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8CF86-C8D6-4A37-8CE0-AE15D4EDD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AA00C-863B-4624-A512-B2FEFEF2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3072-B09B-451E-B907-D67AC0D36C5F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A05C7-9BB0-4C8E-B4FD-770D1837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95964-9C8C-49D7-8CFA-BF957CDE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1886-6413-451C-971C-D94A8BC100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576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22CFA5-59E1-41BD-B3D8-0E17A1754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A129C-AAE1-4D55-891C-9A15D997D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84676-7CE8-45D6-90E4-08310733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3072-B09B-451E-B907-D67AC0D36C5F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BDC78-F6D6-4F86-A2D3-88220C3B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EDC06-0D26-4649-9D94-34603574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1886-6413-451C-971C-D94A8BC100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54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8FBC-6FBB-4C1A-BD9D-A467E22E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43A71-DA1D-4B16-AE7E-DD92FFFF4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08E1C-3E76-4B34-8D9F-EBF7F601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3072-B09B-451E-B907-D67AC0D36C5F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13D26-F2F8-44EC-9D51-E72DC470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C13FF-2A83-41AB-A635-46A9F3D6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1886-6413-451C-971C-D94A8BC100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397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AA38-9F8A-440A-8D2E-8E6B8E536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94414-5DAF-4665-B0D6-EC5850187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49CB0-743F-4F72-B63A-B6D750F5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3072-B09B-451E-B907-D67AC0D36C5F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DFCA1-3CEC-4588-AB6C-400409E22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A4E4C-B66F-4C2B-82A7-9767FEEF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1886-6413-451C-971C-D94A8BC100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446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8207-08F1-4949-A912-FBEA45BA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F7763-2467-4419-9740-8481A6973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2670D-E955-4E86-A652-A8A4998F4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2DC5B-B6B1-4418-9DD8-83A667E3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3072-B09B-451E-B907-D67AC0D36C5F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7EF90-24A1-4E8A-A6F4-A98D0C7E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CF75E-7D87-4E15-A291-68732D49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1886-6413-451C-971C-D94A8BC100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845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4B41-97FD-4508-8CA5-47969BDD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0580D-A6F2-4C86-A3F0-2FF51E963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7E84D-1E27-499C-868A-ED8CAEA49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4C832-2588-437A-93B7-A9859ECD2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84AA1-1FE1-4D6D-B2E1-4953C0607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DE5258-A540-49D5-9262-C158E2F0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3072-B09B-451E-B907-D67AC0D36C5F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F40BD-6D3B-4580-9B24-C33D6D89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62B49-8306-4F1D-86C0-FE361D65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1886-6413-451C-971C-D94A8BC100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15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25DC-D396-48C7-892B-382BA681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0B5E4-3C9B-404A-BA82-7F2BCE93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3072-B09B-451E-B907-D67AC0D36C5F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08173-7646-4BBC-A00E-4AB76F8D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93AC1-F240-48B8-A4EB-106932A2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1886-6413-451C-971C-D94A8BC100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499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46FD2-F660-4326-B08B-E9F8A73F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3072-B09B-451E-B907-D67AC0D36C5F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18FCD-40B0-4F67-BA5E-D709C4D7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445AD-CA0C-451C-83E5-6B443521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1886-6413-451C-971C-D94A8BC100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49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366B-D2E3-4C8A-A707-72D59858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1C4D3-4F13-478C-AB21-4D2E3697C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9F4EE-892A-4EEC-8A3C-D4CE464F6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EFBB9-8C95-4A87-A08A-99E939E1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3072-B09B-451E-B907-D67AC0D36C5F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3D4A1-F20D-4A52-A7E3-7C75A10FD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A8121-55DF-4266-B45D-9C78B098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1886-6413-451C-971C-D94A8BC100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73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4E26-912F-495D-8FB5-F7A4127F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A268E0-0100-4CE3-8DE0-7141A0C95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B4E68-3236-481E-B600-5F4CFE603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C8D9A-065C-414A-89CE-479755536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3072-B09B-451E-B907-D67AC0D36C5F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6CD69-1884-47CF-B530-44D561AD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960D1-012F-41E9-9021-722DA92A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1886-6413-451C-971C-D94A8BC100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477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BEB501-AFE3-40A0-8126-C052229E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5EFCE-B9AE-4940-88AA-6F487AA1E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F6E79-5D8E-433D-9B8A-9143DED4F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E3072-B09B-451E-B907-D67AC0D36C5F}" type="datetimeFigureOut">
              <a:rPr lang="en-AU" smtClean="0"/>
              <a:t>4/12/2020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CEEEA-5F30-4E5B-9FBB-BF01CFD3F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B0C8E-478D-40B5-BCCF-6C80B115F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1886-6413-451C-971C-D94A8BC100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694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731918">
            <a:off x="4071492" y="97633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A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cexE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731918">
            <a:off x="5460484" y="98108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A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aatD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731918">
            <a:off x="6158186" y="98108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A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aatP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731918">
            <a:off x="6855888" y="98108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A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aatC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731918">
            <a:off x="7553590" y="98108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A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aatB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731918">
            <a:off x="8251289" y="98108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A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aatA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731918">
            <a:off x="4888618" y="106956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139700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Supernatant – Coomassie stain</a:t>
            </a:r>
          </a:p>
        </p:txBody>
      </p:sp>
      <p:pic>
        <p:nvPicPr>
          <p:cNvPr id="26" name="Picture 25" descr="A close up of a whiteboard&#10;&#10;Description automatically generated">
            <a:extLst>
              <a:ext uri="{FF2B5EF4-FFF2-40B4-BE49-F238E27FC236}">
                <a16:creationId xmlns:a16="http://schemas.microsoft.com/office/drawing/2014/main" id="{0BA69429-EF67-49E1-BA71-E5EE1EC54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8" t="1533" r="579" b="726"/>
          <a:stretch/>
        </p:blipFill>
        <p:spPr>
          <a:xfrm>
            <a:off x="2501264" y="1434862"/>
            <a:ext cx="7625715" cy="5133903"/>
          </a:xfrm>
          <a:prstGeom prst="rect">
            <a:avLst/>
          </a:prstGeom>
          <a:ln w="25400">
            <a:noFill/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0AB9356-4665-4ED1-AF04-973BFFAAE2B9}"/>
              </a:ext>
            </a:extLst>
          </p:cNvPr>
          <p:cNvGrpSpPr/>
          <p:nvPr/>
        </p:nvGrpSpPr>
        <p:grpSpPr>
          <a:xfrm>
            <a:off x="3061901" y="4642927"/>
            <a:ext cx="397773" cy="261610"/>
            <a:chOff x="1393024" y="3367982"/>
            <a:chExt cx="397773" cy="26161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2701A4-6731-437A-9877-4B360E0ECAB3}"/>
                </a:ext>
              </a:extLst>
            </p:cNvPr>
            <p:cNvSpPr txBox="1"/>
            <p:nvPr/>
          </p:nvSpPr>
          <p:spPr>
            <a:xfrm>
              <a:off x="1393024" y="3367982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746F34D-B434-4233-A584-CD94BB551052}"/>
                </a:ext>
              </a:extLst>
            </p:cNvPr>
            <p:cNvCxnSpPr/>
            <p:nvPr/>
          </p:nvCxnSpPr>
          <p:spPr>
            <a:xfrm flipH="1">
              <a:off x="1644130" y="3495602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18070D-4F64-4C15-B5E1-A2FFAA72493F}"/>
              </a:ext>
            </a:extLst>
          </p:cNvPr>
          <p:cNvGrpSpPr/>
          <p:nvPr/>
        </p:nvGrpSpPr>
        <p:grpSpPr>
          <a:xfrm>
            <a:off x="3054900" y="4377950"/>
            <a:ext cx="397773" cy="261610"/>
            <a:chOff x="1311020" y="3006632"/>
            <a:chExt cx="397773" cy="2616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CB031D2-FCB0-49E2-B71C-3E3F2B0EEBA9}"/>
                </a:ext>
              </a:extLst>
            </p:cNvPr>
            <p:cNvSpPr txBox="1"/>
            <p:nvPr/>
          </p:nvSpPr>
          <p:spPr>
            <a:xfrm>
              <a:off x="1311020" y="3006632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0D82103-A78D-4AFA-BD3A-C14E84E8EC54}"/>
                </a:ext>
              </a:extLst>
            </p:cNvPr>
            <p:cNvCxnSpPr/>
            <p:nvPr/>
          </p:nvCxnSpPr>
          <p:spPr>
            <a:xfrm flipH="1">
              <a:off x="1562126" y="3137437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B5025C4-06D6-488A-9F8F-BCCD78EC9904}"/>
              </a:ext>
            </a:extLst>
          </p:cNvPr>
          <p:cNvGrpSpPr/>
          <p:nvPr/>
        </p:nvGrpSpPr>
        <p:grpSpPr>
          <a:xfrm>
            <a:off x="3054900" y="4086189"/>
            <a:ext cx="397773" cy="261610"/>
            <a:chOff x="1311020" y="2832922"/>
            <a:chExt cx="397773" cy="2616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6CB056-D3BF-426D-AFEB-1AD674EDBE4D}"/>
                </a:ext>
              </a:extLst>
            </p:cNvPr>
            <p:cNvSpPr txBox="1"/>
            <p:nvPr/>
          </p:nvSpPr>
          <p:spPr>
            <a:xfrm>
              <a:off x="1311020" y="2832922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68C6CA4-A18F-4145-99EF-A239EABD94FE}"/>
                </a:ext>
              </a:extLst>
            </p:cNvPr>
            <p:cNvCxnSpPr/>
            <p:nvPr/>
          </p:nvCxnSpPr>
          <p:spPr>
            <a:xfrm flipH="1">
              <a:off x="1562126" y="2964744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84C611-5636-4C02-B32C-B62C60BC73B3}"/>
              </a:ext>
            </a:extLst>
          </p:cNvPr>
          <p:cNvGrpSpPr/>
          <p:nvPr/>
        </p:nvGrpSpPr>
        <p:grpSpPr>
          <a:xfrm>
            <a:off x="3067140" y="3567206"/>
            <a:ext cx="392534" cy="261610"/>
            <a:chOff x="1316259" y="2597742"/>
            <a:chExt cx="392534" cy="2616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410439-F15C-400A-B56B-2CD72439DAA6}"/>
                </a:ext>
              </a:extLst>
            </p:cNvPr>
            <p:cNvSpPr txBox="1"/>
            <p:nvPr/>
          </p:nvSpPr>
          <p:spPr>
            <a:xfrm>
              <a:off x="1316259" y="2597742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4CFDEFF-67D4-4298-ABD6-222620EE4AE0}"/>
                </a:ext>
              </a:extLst>
            </p:cNvPr>
            <p:cNvCxnSpPr/>
            <p:nvPr/>
          </p:nvCxnSpPr>
          <p:spPr>
            <a:xfrm flipH="1">
              <a:off x="1562126" y="2728547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A97D3C-1241-470B-B392-81BCA8BB5EEB}"/>
              </a:ext>
            </a:extLst>
          </p:cNvPr>
          <p:cNvGrpSpPr/>
          <p:nvPr/>
        </p:nvGrpSpPr>
        <p:grpSpPr>
          <a:xfrm>
            <a:off x="3057520" y="3177273"/>
            <a:ext cx="392534" cy="261610"/>
            <a:chOff x="1316259" y="2425509"/>
            <a:chExt cx="392534" cy="26161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FDDAAC4-B98C-4763-8956-A13CDBE19F11}"/>
                </a:ext>
              </a:extLst>
            </p:cNvPr>
            <p:cNvSpPr txBox="1"/>
            <p:nvPr/>
          </p:nvSpPr>
          <p:spPr>
            <a:xfrm>
              <a:off x="1316259" y="2425509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2F1D898-E8B1-4D18-B11F-AFFCD4F981AD}"/>
                </a:ext>
              </a:extLst>
            </p:cNvPr>
            <p:cNvCxnSpPr/>
            <p:nvPr/>
          </p:nvCxnSpPr>
          <p:spPr>
            <a:xfrm flipH="1">
              <a:off x="1562126" y="2557133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412F004-08DB-45D6-B0C1-C388EAD103B8}"/>
              </a:ext>
            </a:extLst>
          </p:cNvPr>
          <p:cNvGrpSpPr/>
          <p:nvPr/>
        </p:nvGrpSpPr>
        <p:grpSpPr>
          <a:xfrm>
            <a:off x="3002085" y="2430045"/>
            <a:ext cx="455489" cy="261610"/>
            <a:chOff x="1250098" y="2063666"/>
            <a:chExt cx="455489" cy="26161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DFC16EF-02B9-4ECA-8A9C-D5D18CD88A95}"/>
                </a:ext>
              </a:extLst>
            </p:cNvPr>
            <p:cNvSpPr txBox="1"/>
            <p:nvPr/>
          </p:nvSpPr>
          <p:spPr>
            <a:xfrm>
              <a:off x="1250098" y="2063666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F3FF9D1-CD5E-4741-8DF6-53004B220B02}"/>
                </a:ext>
              </a:extLst>
            </p:cNvPr>
            <p:cNvCxnSpPr/>
            <p:nvPr/>
          </p:nvCxnSpPr>
          <p:spPr>
            <a:xfrm flipH="1">
              <a:off x="1558920" y="2201228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497270-B463-4557-9210-98E34F64CADF}"/>
              </a:ext>
            </a:extLst>
          </p:cNvPr>
          <p:cNvGrpSpPr/>
          <p:nvPr/>
        </p:nvGrpSpPr>
        <p:grpSpPr>
          <a:xfrm>
            <a:off x="2997184" y="1773448"/>
            <a:ext cx="455489" cy="261610"/>
            <a:chOff x="1254594" y="1899344"/>
            <a:chExt cx="455489" cy="26161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1EB679-D527-44C3-8351-34A9954D8DF0}"/>
                </a:ext>
              </a:extLst>
            </p:cNvPr>
            <p:cNvSpPr txBox="1"/>
            <p:nvPr/>
          </p:nvSpPr>
          <p:spPr>
            <a:xfrm>
              <a:off x="1254594" y="1899344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170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5E7E6C9-7DD1-41FF-B936-20EE84848DEB}"/>
                </a:ext>
              </a:extLst>
            </p:cNvPr>
            <p:cNvCxnSpPr/>
            <p:nvPr/>
          </p:nvCxnSpPr>
          <p:spPr>
            <a:xfrm flipH="1">
              <a:off x="1563416" y="2036906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40EF3D-FE5B-470A-8352-E698FAE8C6B4}"/>
              </a:ext>
            </a:extLst>
          </p:cNvPr>
          <p:cNvGrpSpPr/>
          <p:nvPr/>
        </p:nvGrpSpPr>
        <p:grpSpPr>
          <a:xfrm>
            <a:off x="3004185" y="2067741"/>
            <a:ext cx="455489" cy="261610"/>
            <a:chOff x="1254594" y="1899344"/>
            <a:chExt cx="455489" cy="26161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BFAB775-3CED-449F-811D-D0A7FB450083}"/>
                </a:ext>
              </a:extLst>
            </p:cNvPr>
            <p:cNvSpPr txBox="1"/>
            <p:nvPr/>
          </p:nvSpPr>
          <p:spPr>
            <a:xfrm>
              <a:off x="1254594" y="1899344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130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29F9D5-E8D6-4BDA-9FC1-721E67DA7949}"/>
                </a:ext>
              </a:extLst>
            </p:cNvPr>
            <p:cNvCxnSpPr/>
            <p:nvPr/>
          </p:nvCxnSpPr>
          <p:spPr>
            <a:xfrm flipH="1">
              <a:off x="1563416" y="2036906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017C95-AD24-4765-8A78-867DC7B3A35D}"/>
              </a:ext>
            </a:extLst>
          </p:cNvPr>
          <p:cNvGrpSpPr/>
          <p:nvPr/>
        </p:nvGrpSpPr>
        <p:grpSpPr>
          <a:xfrm>
            <a:off x="2997184" y="2825172"/>
            <a:ext cx="455489" cy="253916"/>
            <a:chOff x="1250098" y="2063666"/>
            <a:chExt cx="455489" cy="25391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078A7B1-01DB-4CFD-A9C0-8106FEDFCABE}"/>
                </a:ext>
              </a:extLst>
            </p:cNvPr>
            <p:cNvSpPr txBox="1"/>
            <p:nvPr/>
          </p:nvSpPr>
          <p:spPr>
            <a:xfrm>
              <a:off x="1250098" y="2063666"/>
              <a:ext cx="31931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1EA0CF2-D7D2-4729-B2BD-CFC4E6D2E4BC}"/>
                </a:ext>
              </a:extLst>
            </p:cNvPr>
            <p:cNvCxnSpPr/>
            <p:nvPr/>
          </p:nvCxnSpPr>
          <p:spPr>
            <a:xfrm flipH="1">
              <a:off x="1558920" y="2201228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A70901A-D4AC-446D-B77E-2ECC09C1DC42}"/>
              </a:ext>
            </a:extLst>
          </p:cNvPr>
          <p:cNvSpPr txBox="1"/>
          <p:nvPr/>
        </p:nvSpPr>
        <p:spPr>
          <a:xfrm>
            <a:off x="2791975" y="107876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kDa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0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/>
          <a:stretch/>
        </p:blipFill>
        <p:spPr>
          <a:xfrm>
            <a:off x="3431285" y="2026384"/>
            <a:ext cx="5692083" cy="44544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8731918">
            <a:off x="4141921" y="151538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A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cexE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8731918">
            <a:off x="5530913" y="152013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A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aatD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8731918">
            <a:off x="6228615" y="152013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A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aatP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8731918">
            <a:off x="6926317" y="152013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A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aatC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8731918">
            <a:off x="7624019" y="1520135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A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aatB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8731918">
            <a:off x="8321718" y="152013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A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aatA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8731918">
            <a:off x="4959047" y="160860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13970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Supernatant anti-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CexE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western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28D57D1-E84A-4C02-822E-4BF274CD7405}"/>
              </a:ext>
            </a:extLst>
          </p:cNvPr>
          <p:cNvGrpSpPr/>
          <p:nvPr/>
        </p:nvGrpSpPr>
        <p:grpSpPr>
          <a:xfrm>
            <a:off x="3031342" y="4850293"/>
            <a:ext cx="397773" cy="261610"/>
            <a:chOff x="1393024" y="3367982"/>
            <a:chExt cx="397773" cy="2616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0976C2-040A-4687-A20E-992FE18614FC}"/>
                </a:ext>
              </a:extLst>
            </p:cNvPr>
            <p:cNvSpPr txBox="1"/>
            <p:nvPr/>
          </p:nvSpPr>
          <p:spPr>
            <a:xfrm>
              <a:off x="1393024" y="3367982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F64C1D9-6E7B-4BD9-94A4-DEB079582FE8}"/>
                </a:ext>
              </a:extLst>
            </p:cNvPr>
            <p:cNvCxnSpPr/>
            <p:nvPr/>
          </p:nvCxnSpPr>
          <p:spPr>
            <a:xfrm flipH="1">
              <a:off x="1644130" y="3495602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A5EE9B7-9F72-49E1-88DE-08C6B8414AF3}"/>
              </a:ext>
            </a:extLst>
          </p:cNvPr>
          <p:cNvGrpSpPr/>
          <p:nvPr/>
        </p:nvGrpSpPr>
        <p:grpSpPr>
          <a:xfrm>
            <a:off x="3024341" y="4585316"/>
            <a:ext cx="397773" cy="261610"/>
            <a:chOff x="1311020" y="3006632"/>
            <a:chExt cx="397773" cy="26161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0EC7A8-8CAB-4F1E-B227-46182986D9F2}"/>
                </a:ext>
              </a:extLst>
            </p:cNvPr>
            <p:cNvSpPr txBox="1"/>
            <p:nvPr/>
          </p:nvSpPr>
          <p:spPr>
            <a:xfrm>
              <a:off x="1311020" y="3006632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58D76BC-9F9B-4257-BAA5-52EE55B6912C}"/>
                </a:ext>
              </a:extLst>
            </p:cNvPr>
            <p:cNvCxnSpPr/>
            <p:nvPr/>
          </p:nvCxnSpPr>
          <p:spPr>
            <a:xfrm flipH="1">
              <a:off x="1562126" y="3137437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CBB622-89EA-45C4-B95A-57B07DFC2062}"/>
              </a:ext>
            </a:extLst>
          </p:cNvPr>
          <p:cNvGrpSpPr/>
          <p:nvPr/>
        </p:nvGrpSpPr>
        <p:grpSpPr>
          <a:xfrm>
            <a:off x="3024341" y="4293555"/>
            <a:ext cx="397773" cy="261610"/>
            <a:chOff x="1311020" y="2832922"/>
            <a:chExt cx="397773" cy="2616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2C5456-1E9F-422E-AB63-C3D53DE64588}"/>
                </a:ext>
              </a:extLst>
            </p:cNvPr>
            <p:cNvSpPr txBox="1"/>
            <p:nvPr/>
          </p:nvSpPr>
          <p:spPr>
            <a:xfrm>
              <a:off x="1311020" y="2832922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BF39609-347B-4995-BFBA-6FB7B3A27628}"/>
                </a:ext>
              </a:extLst>
            </p:cNvPr>
            <p:cNvCxnSpPr/>
            <p:nvPr/>
          </p:nvCxnSpPr>
          <p:spPr>
            <a:xfrm flipH="1">
              <a:off x="1562126" y="2964744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A1F437-A774-4EEB-9118-575FD055DF7F}"/>
              </a:ext>
            </a:extLst>
          </p:cNvPr>
          <p:cNvGrpSpPr/>
          <p:nvPr/>
        </p:nvGrpSpPr>
        <p:grpSpPr>
          <a:xfrm>
            <a:off x="3036581" y="3774572"/>
            <a:ext cx="392534" cy="261610"/>
            <a:chOff x="1316259" y="2597742"/>
            <a:chExt cx="392534" cy="26161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021B446-C2AC-4115-A0F3-FEDBB4699D17}"/>
                </a:ext>
              </a:extLst>
            </p:cNvPr>
            <p:cNvSpPr txBox="1"/>
            <p:nvPr/>
          </p:nvSpPr>
          <p:spPr>
            <a:xfrm>
              <a:off x="1316259" y="2597742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B6CBC79-C7DC-4BD1-832F-7137007C53B9}"/>
                </a:ext>
              </a:extLst>
            </p:cNvPr>
            <p:cNvCxnSpPr/>
            <p:nvPr/>
          </p:nvCxnSpPr>
          <p:spPr>
            <a:xfrm flipH="1">
              <a:off x="1562126" y="2728547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1D073B-4D11-48A1-9FEF-F6A7F121B424}"/>
              </a:ext>
            </a:extLst>
          </p:cNvPr>
          <p:cNvGrpSpPr/>
          <p:nvPr/>
        </p:nvGrpSpPr>
        <p:grpSpPr>
          <a:xfrm>
            <a:off x="3026961" y="3384639"/>
            <a:ext cx="392534" cy="261610"/>
            <a:chOff x="1316259" y="2425509"/>
            <a:chExt cx="392534" cy="26161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7EB14B5-C49D-466A-AC9D-AFFA678EA53F}"/>
                </a:ext>
              </a:extLst>
            </p:cNvPr>
            <p:cNvSpPr txBox="1"/>
            <p:nvPr/>
          </p:nvSpPr>
          <p:spPr>
            <a:xfrm>
              <a:off x="1316259" y="2425509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65C2684-F63D-4B54-B636-581F91B340E7}"/>
                </a:ext>
              </a:extLst>
            </p:cNvPr>
            <p:cNvCxnSpPr/>
            <p:nvPr/>
          </p:nvCxnSpPr>
          <p:spPr>
            <a:xfrm flipH="1">
              <a:off x="1562126" y="2557133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7FC5E37-8631-4910-9599-DD8775399531}"/>
              </a:ext>
            </a:extLst>
          </p:cNvPr>
          <p:cNvGrpSpPr/>
          <p:nvPr/>
        </p:nvGrpSpPr>
        <p:grpSpPr>
          <a:xfrm>
            <a:off x="2978216" y="2776952"/>
            <a:ext cx="455489" cy="261610"/>
            <a:chOff x="1250098" y="2063666"/>
            <a:chExt cx="455489" cy="26161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90058A4-705B-45AE-9067-BAF79AEED410}"/>
                </a:ext>
              </a:extLst>
            </p:cNvPr>
            <p:cNvSpPr txBox="1"/>
            <p:nvPr/>
          </p:nvSpPr>
          <p:spPr>
            <a:xfrm>
              <a:off x="1250098" y="2063666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363BF56-9481-4E14-B4C9-000CACD910F9}"/>
                </a:ext>
              </a:extLst>
            </p:cNvPr>
            <p:cNvCxnSpPr/>
            <p:nvPr/>
          </p:nvCxnSpPr>
          <p:spPr>
            <a:xfrm flipH="1">
              <a:off x="1558920" y="2201228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342FF76-0977-4370-807F-9CF841D8DB74}"/>
              </a:ext>
            </a:extLst>
          </p:cNvPr>
          <p:cNvGrpSpPr/>
          <p:nvPr/>
        </p:nvGrpSpPr>
        <p:grpSpPr>
          <a:xfrm>
            <a:off x="2973572" y="2180657"/>
            <a:ext cx="455489" cy="261610"/>
            <a:chOff x="1254594" y="1899344"/>
            <a:chExt cx="455489" cy="26161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5CB490B-2289-4DBD-BC82-DB6E8BB4C786}"/>
                </a:ext>
              </a:extLst>
            </p:cNvPr>
            <p:cNvSpPr txBox="1"/>
            <p:nvPr/>
          </p:nvSpPr>
          <p:spPr>
            <a:xfrm>
              <a:off x="1254594" y="1899344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170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6256FFB-81E6-4335-A8F1-89B061F6F567}"/>
                </a:ext>
              </a:extLst>
            </p:cNvPr>
            <p:cNvCxnSpPr/>
            <p:nvPr/>
          </p:nvCxnSpPr>
          <p:spPr>
            <a:xfrm flipH="1">
              <a:off x="1563416" y="2036906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91D95FC-112E-4BBF-8DEF-81845A8D45C4}"/>
              </a:ext>
            </a:extLst>
          </p:cNvPr>
          <p:cNvGrpSpPr/>
          <p:nvPr/>
        </p:nvGrpSpPr>
        <p:grpSpPr>
          <a:xfrm>
            <a:off x="2980573" y="2474950"/>
            <a:ext cx="455489" cy="261610"/>
            <a:chOff x="1254594" y="1899344"/>
            <a:chExt cx="455489" cy="26161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76B6C38-DC90-4E01-A52B-DA952A4ABF17}"/>
                </a:ext>
              </a:extLst>
            </p:cNvPr>
            <p:cNvSpPr txBox="1"/>
            <p:nvPr/>
          </p:nvSpPr>
          <p:spPr>
            <a:xfrm>
              <a:off x="1254594" y="1899344"/>
              <a:ext cx="3962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130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7DFBF39-EC0C-4B80-91C0-0790324F4EF8}"/>
                </a:ext>
              </a:extLst>
            </p:cNvPr>
            <p:cNvCxnSpPr/>
            <p:nvPr/>
          </p:nvCxnSpPr>
          <p:spPr>
            <a:xfrm flipH="1">
              <a:off x="1563416" y="2036906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290A394-DEEA-4865-8E28-19C8038F749B}"/>
              </a:ext>
            </a:extLst>
          </p:cNvPr>
          <p:cNvGrpSpPr/>
          <p:nvPr/>
        </p:nvGrpSpPr>
        <p:grpSpPr>
          <a:xfrm>
            <a:off x="2973315" y="3172079"/>
            <a:ext cx="455489" cy="253916"/>
            <a:chOff x="1250098" y="2063666"/>
            <a:chExt cx="455489" cy="25391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2A228A2-63B7-4B88-BEF1-441D24AA4FD1}"/>
                </a:ext>
              </a:extLst>
            </p:cNvPr>
            <p:cNvSpPr txBox="1"/>
            <p:nvPr/>
          </p:nvSpPr>
          <p:spPr>
            <a:xfrm>
              <a:off x="1250098" y="2063666"/>
              <a:ext cx="31931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016FF24-D946-4E6D-ADCB-837BC29803E3}"/>
                </a:ext>
              </a:extLst>
            </p:cNvPr>
            <p:cNvCxnSpPr/>
            <p:nvPr/>
          </p:nvCxnSpPr>
          <p:spPr>
            <a:xfrm flipH="1">
              <a:off x="1558920" y="2201228"/>
              <a:ext cx="1466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6C8175D-61B4-4868-9C77-1FC4483B042F}"/>
              </a:ext>
            </a:extLst>
          </p:cNvPr>
          <p:cNvSpPr txBox="1"/>
          <p:nvPr/>
        </p:nvSpPr>
        <p:spPr>
          <a:xfrm>
            <a:off x="2866488" y="158837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kDa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00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55</Words>
  <Application>Microsoft Office PowerPoint</Application>
  <PresentationFormat>Widescreen</PresentationFormat>
  <Paragraphs>38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Icke</dc:creator>
  <cp:lastModifiedBy>Chris Icke</cp:lastModifiedBy>
  <cp:revision>4</cp:revision>
  <dcterms:created xsi:type="dcterms:W3CDTF">2020-12-04T02:32:25Z</dcterms:created>
  <dcterms:modified xsi:type="dcterms:W3CDTF">2020-12-04T02:41:21Z</dcterms:modified>
</cp:coreProperties>
</file>