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>
        <p:scale>
          <a:sx n="184" d="100"/>
          <a:sy n="184" d="100"/>
        </p:scale>
        <p:origin x="132" y="-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4F9CB-42F3-4343-AB69-DD15E7C68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7681B-C639-4CE2-B6B9-DF23027B5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9F963-B161-4D93-916E-48CCF48E4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80811-EA77-4C29-92B4-D4D5747B9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4DFB9-2216-4ECE-8FF0-77C6BDB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870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FFAF5-EED7-41F0-BA6C-EB825BCA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6289FF-8167-4D4A-A413-F548AEAC6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73139-45AB-4C21-B667-E97D4ED9D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AFF1C-F705-4E34-B017-39315706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DFB3E-1D53-4721-9BB0-863A5FBDE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582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E27AF8-B33A-4432-8DD9-9571A78176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3BBFB7-7045-4916-A76F-887AB5395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DBB17-2F2E-46F3-8873-357BA6D84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E74A6-BF77-448A-8911-4F45CBEFF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0BF3E-73C8-493C-B9FE-54E9D7269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48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480CF-1D3D-46CC-A713-1BB0D6E6D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DED8F-4148-4F81-A17D-1C84AFA04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E48E7-512F-4D73-B16E-AE993B0A0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6F3D8-99D0-475F-BA1F-CD7DC9C2A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DB3BD-63B4-4ABB-B0EC-65AF2829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426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2FF1-DF45-413A-B814-F53C8E56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1FA94-6D37-46F1-A9D6-87F01F45B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9D874-C4FD-4FDC-BC06-F97457106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69AAE-32F9-4B79-A1BF-12274889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D76DE-1819-4C30-ADD5-7B501AF7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9345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12A12-B690-4AAB-B629-AAA684869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78B55-F373-41FE-9484-8B1D88C5A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1BC6F-6F8F-4022-8BCB-E7D3BD212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CDBBF-5093-4662-99D1-1A20E6FAA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7722AE-118B-4019-B8FE-38AA67360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7B6E9-DF60-4DD7-915C-70C95970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742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AC017-3293-41E6-B653-432350AE8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19A48-2348-4785-8F5B-F74E0BD01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88913C-52F2-4756-8C36-2A2F4F91C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ED5FA6-9AF9-40C1-8B71-EB1153E42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D26300-776F-4DBA-9FD4-A2116F182F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3B2CA2-76E9-40A8-9054-EB4404163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8E4714-64D3-406A-B0D4-8FB20A83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D6A443-D1E9-46B8-A2FA-CF238FFD2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9494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1AFE7-1FEE-4F8B-8970-451F00BF9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E87B29-2E11-4EE6-9FD9-CD5E47850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52C53-F581-445A-95BD-D01549CDC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6FB67-50DE-4E2F-9141-8110D2DF1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7398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CDE50F-4395-4966-835C-A2C309081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D651F4-CC4D-4E0F-9CE8-649E3DDC4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FC5B96-19AC-4025-A650-DCD100924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985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6CECF-AC4B-4A84-931F-0800D33C4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01BB6-8371-4ECD-A089-FF8672CD3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BF2184-D502-45BB-BCD3-475CEA6B0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42979-274C-471D-BB0C-16CAE02CA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3B273-58B4-4477-9FF0-D6AF209D1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4D314-D5F8-4CA2-B554-487018C7B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4872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0DB3D-EF23-40B5-896C-527B8FEB7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D7A11A-D95F-4AB9-AC17-8DC55D63C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96A0BA-4F50-4598-831F-1BAFC6264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FEACD-5A55-4CFE-B0BA-A6AFDDCA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543407-4D5E-436F-8F1B-DD8BE9FC1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A8F4E-1E82-4492-854C-6E971675A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58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9F2BE2-8F52-42EF-93C4-4FC6F370D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14DDEB-1BFA-46EC-AEC2-2D74112C6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C32A8-988F-420A-9439-4EA105AB0D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B964A-9978-43A8-9551-4EAE186E7F16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7ED2E-7CB1-48F4-980B-318E106FC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3B277-80FE-45B1-8AFF-72397F842D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8887E-CB7F-4309-B360-DF3B66B4A6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373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 up of a computer&#10;&#10;Description automatically generated">
            <a:extLst>
              <a:ext uri="{FF2B5EF4-FFF2-40B4-BE49-F238E27FC236}">
                <a16:creationId xmlns:a16="http://schemas.microsoft.com/office/drawing/2014/main" id="{708A62C2-A46C-4919-A1E3-272E5D161B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" t="241" r="-257" b="-1037"/>
          <a:stretch/>
        </p:blipFill>
        <p:spPr>
          <a:xfrm>
            <a:off x="3141346" y="1362075"/>
            <a:ext cx="5445602" cy="5495925"/>
          </a:xfrm>
          <a:prstGeom prst="rect">
            <a:avLst/>
          </a:prstGeom>
          <a:ln w="25400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54D6F9-9784-4F59-A76E-0E6F64D5A912}"/>
              </a:ext>
            </a:extLst>
          </p:cNvPr>
          <p:cNvSpPr txBox="1"/>
          <p:nvPr/>
        </p:nvSpPr>
        <p:spPr>
          <a:xfrm rot="18677097">
            <a:off x="3880340" y="733002"/>
            <a:ext cx="1174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5971AE-0028-4FE1-9037-39DAA1027E4B}"/>
              </a:ext>
            </a:extLst>
          </p:cNvPr>
          <p:cNvSpPr txBox="1"/>
          <p:nvPr/>
        </p:nvSpPr>
        <p:spPr>
          <a:xfrm rot="18677097">
            <a:off x="4519994" y="414816"/>
            <a:ext cx="17187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ETEC H10407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65D8D6-473D-467A-8441-0E31D162725A}"/>
              </a:ext>
            </a:extLst>
          </p:cNvPr>
          <p:cNvSpPr txBox="1"/>
          <p:nvPr/>
        </p:nvSpPr>
        <p:spPr>
          <a:xfrm rot="18677097">
            <a:off x="5269007" y="799671"/>
            <a:ext cx="8627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aatD</a:t>
            </a:r>
            <a:endParaRPr lang="en-A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922175-2D46-480B-85A2-0925C65837C2}"/>
              </a:ext>
            </a:extLst>
          </p:cNvPr>
          <p:cNvSpPr txBox="1"/>
          <p:nvPr/>
        </p:nvSpPr>
        <p:spPr>
          <a:xfrm rot="18677097">
            <a:off x="6001977" y="812921"/>
            <a:ext cx="833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aatP</a:t>
            </a:r>
            <a:endParaRPr lang="en-A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C97495-EFDB-4996-892E-6825E2579F04}"/>
              </a:ext>
            </a:extLst>
          </p:cNvPr>
          <p:cNvSpPr txBox="1"/>
          <p:nvPr/>
        </p:nvSpPr>
        <p:spPr>
          <a:xfrm rot="18677097">
            <a:off x="6672646" y="806296"/>
            <a:ext cx="848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aatC</a:t>
            </a:r>
            <a:endParaRPr lang="en-A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5928B6-727F-4532-977E-CE47F6BE6F11}"/>
              </a:ext>
            </a:extLst>
          </p:cNvPr>
          <p:cNvSpPr txBox="1"/>
          <p:nvPr/>
        </p:nvSpPr>
        <p:spPr>
          <a:xfrm rot="18677097">
            <a:off x="7317024" y="812921"/>
            <a:ext cx="833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aatB</a:t>
            </a:r>
            <a:endParaRPr lang="en-A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863380-DA27-4345-8772-78132B642DCF}"/>
              </a:ext>
            </a:extLst>
          </p:cNvPr>
          <p:cNvSpPr txBox="1"/>
          <p:nvPr/>
        </p:nvSpPr>
        <p:spPr>
          <a:xfrm rot="18677097">
            <a:off x="8001374" y="812921"/>
            <a:ext cx="833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aatA</a:t>
            </a:r>
            <a:endParaRPr lang="en-A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B24A85-2EA0-496B-BC20-C9C3E29A1B16}"/>
              </a:ext>
            </a:extLst>
          </p:cNvPr>
          <p:cNvSpPr txBox="1"/>
          <p:nvPr/>
        </p:nvSpPr>
        <p:spPr>
          <a:xfrm>
            <a:off x="107701" y="165151"/>
            <a:ext cx="2316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Whole cell lysate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973CFE8-857F-40D0-B787-D6700028CF99}"/>
              </a:ext>
            </a:extLst>
          </p:cNvPr>
          <p:cNvCxnSpPr>
            <a:cxnSpLocks/>
          </p:cNvCxnSpPr>
          <p:nvPr/>
        </p:nvCxnSpPr>
        <p:spPr>
          <a:xfrm flipH="1">
            <a:off x="8706586" y="1817370"/>
            <a:ext cx="437414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D681F31-59A7-40C4-AE62-055E6FA591B4}"/>
              </a:ext>
            </a:extLst>
          </p:cNvPr>
          <p:cNvSpPr txBox="1"/>
          <p:nvPr/>
        </p:nvSpPr>
        <p:spPr>
          <a:xfrm>
            <a:off x="9144000" y="1586537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RNAP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28A8CE7-7E8B-4137-90D2-CEA373D05D50}"/>
              </a:ext>
            </a:extLst>
          </p:cNvPr>
          <p:cNvCxnSpPr>
            <a:cxnSpLocks/>
          </p:cNvCxnSpPr>
          <p:nvPr/>
        </p:nvCxnSpPr>
        <p:spPr>
          <a:xfrm flipH="1">
            <a:off x="8706586" y="5684520"/>
            <a:ext cx="437414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F2FB275-2B26-4EDB-A92C-495A71EE7DE5}"/>
              </a:ext>
            </a:extLst>
          </p:cNvPr>
          <p:cNvSpPr txBox="1"/>
          <p:nvPr/>
        </p:nvSpPr>
        <p:spPr>
          <a:xfrm>
            <a:off x="9144000" y="5453687"/>
            <a:ext cx="867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D6C4636-D328-4534-AF51-177B37C502F0}"/>
              </a:ext>
            </a:extLst>
          </p:cNvPr>
          <p:cNvGrpSpPr/>
          <p:nvPr/>
        </p:nvGrpSpPr>
        <p:grpSpPr>
          <a:xfrm>
            <a:off x="2741012" y="5002814"/>
            <a:ext cx="397773" cy="261610"/>
            <a:chOff x="1393024" y="3367982"/>
            <a:chExt cx="397773" cy="26161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E0EF9D3-193B-4A50-B6B7-EF268154BB66}"/>
                </a:ext>
              </a:extLst>
            </p:cNvPr>
            <p:cNvSpPr txBox="1"/>
            <p:nvPr/>
          </p:nvSpPr>
          <p:spPr>
            <a:xfrm>
              <a:off x="1393024" y="336798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3655E9A-F16C-4333-9E2E-454A5D51C883}"/>
                </a:ext>
              </a:extLst>
            </p:cNvPr>
            <p:cNvCxnSpPr/>
            <p:nvPr/>
          </p:nvCxnSpPr>
          <p:spPr>
            <a:xfrm flipH="1">
              <a:off x="1644130" y="3495602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3694A0D-FC8A-4BC0-9BEA-8843D0CA32AB}"/>
              </a:ext>
            </a:extLst>
          </p:cNvPr>
          <p:cNvGrpSpPr/>
          <p:nvPr/>
        </p:nvGrpSpPr>
        <p:grpSpPr>
          <a:xfrm>
            <a:off x="2738452" y="4108561"/>
            <a:ext cx="397773" cy="261610"/>
            <a:chOff x="1311020" y="3006632"/>
            <a:chExt cx="397773" cy="26161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FFBED95-657F-4AA6-AA01-D31031D0189F}"/>
                </a:ext>
              </a:extLst>
            </p:cNvPr>
            <p:cNvSpPr txBox="1"/>
            <p:nvPr/>
          </p:nvSpPr>
          <p:spPr>
            <a:xfrm>
              <a:off x="1311020" y="300663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E268D2F-FE9C-43A6-8903-0B034AA5FBD0}"/>
                </a:ext>
              </a:extLst>
            </p:cNvPr>
            <p:cNvCxnSpPr/>
            <p:nvPr/>
          </p:nvCxnSpPr>
          <p:spPr>
            <a:xfrm flipH="1">
              <a:off x="1562126" y="3137437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40635D7-C29A-41EB-9A6A-0DF4A2D9AAF7}"/>
              </a:ext>
            </a:extLst>
          </p:cNvPr>
          <p:cNvGrpSpPr/>
          <p:nvPr/>
        </p:nvGrpSpPr>
        <p:grpSpPr>
          <a:xfrm>
            <a:off x="2743691" y="3715129"/>
            <a:ext cx="397773" cy="261610"/>
            <a:chOff x="1311020" y="2832922"/>
            <a:chExt cx="397773" cy="261610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9CA2B68-E393-4398-A118-0915314F8D62}"/>
                </a:ext>
              </a:extLst>
            </p:cNvPr>
            <p:cNvSpPr txBox="1"/>
            <p:nvPr/>
          </p:nvSpPr>
          <p:spPr>
            <a:xfrm>
              <a:off x="1311020" y="283292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68BBB2B-576A-4FC0-A169-5E1F555C6EB7}"/>
                </a:ext>
              </a:extLst>
            </p:cNvPr>
            <p:cNvCxnSpPr/>
            <p:nvPr/>
          </p:nvCxnSpPr>
          <p:spPr>
            <a:xfrm flipH="1">
              <a:off x="1562126" y="2964744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0EB3BB-156D-4977-9AA2-C1529122EBB6}"/>
              </a:ext>
            </a:extLst>
          </p:cNvPr>
          <p:cNvGrpSpPr/>
          <p:nvPr/>
        </p:nvGrpSpPr>
        <p:grpSpPr>
          <a:xfrm>
            <a:off x="2743691" y="3163691"/>
            <a:ext cx="392534" cy="261610"/>
            <a:chOff x="1316259" y="2597742"/>
            <a:chExt cx="392534" cy="261610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C4FC177-F965-4323-A9AE-0455524C17CA}"/>
                </a:ext>
              </a:extLst>
            </p:cNvPr>
            <p:cNvSpPr txBox="1"/>
            <p:nvPr/>
          </p:nvSpPr>
          <p:spPr>
            <a:xfrm>
              <a:off x="1316259" y="259774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40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38ADBED-7D79-4432-B068-3ADEFBE6D9D4}"/>
                </a:ext>
              </a:extLst>
            </p:cNvPr>
            <p:cNvCxnSpPr/>
            <p:nvPr/>
          </p:nvCxnSpPr>
          <p:spPr>
            <a:xfrm flipH="1">
              <a:off x="1562126" y="2728547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7415670-E43C-440D-B3B0-583093C9955B}"/>
              </a:ext>
            </a:extLst>
          </p:cNvPr>
          <p:cNvGrpSpPr/>
          <p:nvPr/>
        </p:nvGrpSpPr>
        <p:grpSpPr>
          <a:xfrm>
            <a:off x="2744407" y="2798934"/>
            <a:ext cx="392534" cy="261610"/>
            <a:chOff x="1316259" y="2425509"/>
            <a:chExt cx="392534" cy="261610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651937-B9BD-4020-AB4C-9CB96A72EB36}"/>
                </a:ext>
              </a:extLst>
            </p:cNvPr>
            <p:cNvSpPr txBox="1"/>
            <p:nvPr/>
          </p:nvSpPr>
          <p:spPr>
            <a:xfrm>
              <a:off x="1316259" y="2425509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42A90B0-8BBF-464A-9ABE-4C7B46990216}"/>
                </a:ext>
              </a:extLst>
            </p:cNvPr>
            <p:cNvCxnSpPr/>
            <p:nvPr/>
          </p:nvCxnSpPr>
          <p:spPr>
            <a:xfrm flipH="1">
              <a:off x="1562126" y="2557133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AA94208-F8AB-40C0-9DF5-9AF84C658B4C}"/>
              </a:ext>
            </a:extLst>
          </p:cNvPr>
          <p:cNvGrpSpPr/>
          <p:nvPr/>
        </p:nvGrpSpPr>
        <p:grpSpPr>
          <a:xfrm>
            <a:off x="2690326" y="2030466"/>
            <a:ext cx="455489" cy="261610"/>
            <a:chOff x="1250098" y="2063666"/>
            <a:chExt cx="455489" cy="261610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E2B08AB-BAED-47A2-8B1C-9D373F51E39A}"/>
                </a:ext>
              </a:extLst>
            </p:cNvPr>
            <p:cNvSpPr txBox="1"/>
            <p:nvPr/>
          </p:nvSpPr>
          <p:spPr>
            <a:xfrm>
              <a:off x="1250098" y="2063666"/>
              <a:ext cx="3962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A5CD263-7B01-4AB4-BAA3-55C19CED64C3}"/>
                </a:ext>
              </a:extLst>
            </p:cNvPr>
            <p:cNvCxnSpPr/>
            <p:nvPr/>
          </p:nvCxnSpPr>
          <p:spPr>
            <a:xfrm flipH="1">
              <a:off x="1558920" y="2201228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9EBA99B-C6EC-4365-B475-0FB2E0EA983B}"/>
              </a:ext>
            </a:extLst>
          </p:cNvPr>
          <p:cNvGrpSpPr/>
          <p:nvPr/>
        </p:nvGrpSpPr>
        <p:grpSpPr>
          <a:xfrm>
            <a:off x="2685857" y="1659692"/>
            <a:ext cx="455489" cy="261610"/>
            <a:chOff x="1254594" y="1899344"/>
            <a:chExt cx="455489" cy="261610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2A28B29-0631-472A-A069-183BA0B9BD45}"/>
                </a:ext>
              </a:extLst>
            </p:cNvPr>
            <p:cNvSpPr txBox="1"/>
            <p:nvPr/>
          </p:nvSpPr>
          <p:spPr>
            <a:xfrm>
              <a:off x="1254594" y="1899344"/>
              <a:ext cx="3962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170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781C3EC-37F7-440D-973F-4F15EE4F3992}"/>
                </a:ext>
              </a:extLst>
            </p:cNvPr>
            <p:cNvCxnSpPr/>
            <p:nvPr/>
          </p:nvCxnSpPr>
          <p:spPr>
            <a:xfrm flipH="1">
              <a:off x="1563416" y="2036906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AD7D71D-D26A-4526-90D9-AE4D27A8E035}"/>
              </a:ext>
            </a:extLst>
          </p:cNvPr>
          <p:cNvGrpSpPr/>
          <p:nvPr/>
        </p:nvGrpSpPr>
        <p:grpSpPr>
          <a:xfrm>
            <a:off x="2681452" y="1770974"/>
            <a:ext cx="455489" cy="261610"/>
            <a:chOff x="1254594" y="1899344"/>
            <a:chExt cx="455489" cy="26161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858AB11-78C9-4BE4-928B-6495671C4084}"/>
                </a:ext>
              </a:extLst>
            </p:cNvPr>
            <p:cNvSpPr txBox="1"/>
            <p:nvPr/>
          </p:nvSpPr>
          <p:spPr>
            <a:xfrm>
              <a:off x="1254594" y="1899344"/>
              <a:ext cx="3962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130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2244C638-E909-4D89-9CD1-7FEAF6AED13F}"/>
                </a:ext>
              </a:extLst>
            </p:cNvPr>
            <p:cNvCxnSpPr/>
            <p:nvPr/>
          </p:nvCxnSpPr>
          <p:spPr>
            <a:xfrm flipH="1">
              <a:off x="1563416" y="2036906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39DC6B88-D56D-4E18-AC72-F2CD42103A8A}"/>
              </a:ext>
            </a:extLst>
          </p:cNvPr>
          <p:cNvSpPr txBox="1"/>
          <p:nvPr/>
        </p:nvSpPr>
        <p:spPr>
          <a:xfrm>
            <a:off x="2356109" y="96446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kDa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5C3655C-68DA-4780-BE35-E8F444E92E9B}"/>
              </a:ext>
            </a:extLst>
          </p:cNvPr>
          <p:cNvGrpSpPr/>
          <p:nvPr/>
        </p:nvGrpSpPr>
        <p:grpSpPr>
          <a:xfrm>
            <a:off x="2748042" y="6009571"/>
            <a:ext cx="397773" cy="261610"/>
            <a:chOff x="1393024" y="3367982"/>
            <a:chExt cx="397773" cy="26161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FAE01D0-7BF9-4512-97B9-98A3B2BA48F3}"/>
                </a:ext>
              </a:extLst>
            </p:cNvPr>
            <p:cNvSpPr txBox="1"/>
            <p:nvPr/>
          </p:nvSpPr>
          <p:spPr>
            <a:xfrm>
              <a:off x="1393024" y="336798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958D926-589E-4448-8654-50AFC67F5BD0}"/>
                </a:ext>
              </a:extLst>
            </p:cNvPr>
            <p:cNvCxnSpPr/>
            <p:nvPr/>
          </p:nvCxnSpPr>
          <p:spPr>
            <a:xfrm flipH="1">
              <a:off x="1644130" y="3495602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45540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Icke</dc:creator>
  <cp:lastModifiedBy>Chris Icke</cp:lastModifiedBy>
  <cp:revision>3</cp:revision>
  <dcterms:created xsi:type="dcterms:W3CDTF">2020-12-04T02:41:48Z</dcterms:created>
  <dcterms:modified xsi:type="dcterms:W3CDTF">2020-12-04T02:45:38Z</dcterms:modified>
</cp:coreProperties>
</file>