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4" autoAdjust="0"/>
    <p:restoredTop sz="94660"/>
  </p:normalViewPr>
  <p:slideViewPr>
    <p:cSldViewPr snapToGrid="0">
      <p:cViewPr varScale="1">
        <p:scale>
          <a:sx n="49" d="100"/>
          <a:sy n="49" d="100"/>
        </p:scale>
        <p:origin x="8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ACE84-EDAE-4B3F-A505-44EA4282F7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DCD742-9999-4D03-882C-7F7C04A6B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1008D-54A4-44B6-9FFE-4D6D7415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5C5BD-F146-4CAA-960B-03E1821B0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5B0FB-BFF4-4C6E-AF63-516134F27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560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CACDA-33B9-44BB-BD1C-D80C319AE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EF1B0-9778-45AD-BA2F-E916D8B98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BA05F-08A6-408D-908C-94026F107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67D1B-15A8-4C5C-A669-EBFF739B1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16903-8DC8-4986-9E5B-8A677E47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139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321A86-8256-45B1-BA40-61F0A0F306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8AAF0B-6521-4198-BCA2-3C8CF357A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D07D7-1A59-4217-B3C7-F2B4F823D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E6E79-91B7-46BE-BCE5-2C851DCE0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21625-7461-4F48-9862-205B1E604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8031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2EA9E-BF97-4ADF-A534-5389F148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B3CDB-5AE8-4D1E-B829-D0B66FB2E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8FBAE-FFD3-4CD0-8687-695FD2DCC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E54A6-1D04-4268-A632-DD1385089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379978-251F-4E80-AB8B-E261A240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962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06F1A-C6BB-469B-A4BE-827260A82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5BF11-C693-4CE2-A41E-B7CB1BF03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73728-C9F2-4732-83A4-CC4B407EB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BE278-531A-4438-AAF7-0EB736D82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8C7AE-2C0F-48CC-969B-8D2D2EE03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9006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57138-E849-4EB0-983F-32BC26987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C3793-0A82-43DF-9707-2CC61DC366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C65858-7B94-4DD0-902B-877C2D69E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5E1B8-EB00-4B55-ABEF-653570CF5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BC1045-3468-4E61-B5BD-92A5F1246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533E4-25E3-4F38-ADC5-6CBD52AE4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073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863C0-0FC2-47D6-A7B8-CBC18BC7F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65D62-44C0-44D0-9EFC-2CE60E43E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80CD0-C95A-4023-887A-2AED26B54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D99341-34CE-411C-9975-092CA23AE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6219CE-2D01-4959-8DF9-C7F57E0EA1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321BD1-AECA-4D88-BDDD-12D6CF7EE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806039-6FDB-4193-88B2-DF86EF833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7FEB7B-C87F-44F5-80F3-49DD78115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333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644F-3060-405A-9ADB-038EDB26A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EFCC54-6C27-4A04-AA07-5C805E1A4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B4B32-6ECE-4262-8246-F182D3A98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347A34-A477-43B0-89B3-C5F3C01A4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346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EF2CC5-1B43-4413-9EC1-62F6288A4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2FBDD1-C045-4187-8ABD-FF99ED23B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6B4B3-3A78-45F7-BEDC-59A82CA6B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472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80A65-5508-4867-8892-BA9F4F083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8223F-0B75-4670-8E3B-90CA757EA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571AAE-060E-4CEA-BB06-7C4E649DC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BA881-5B6C-491F-A33A-66CF2C9E2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BEB69-FC53-4930-BEF8-48E69E1AC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68866E-3705-4604-9239-7E9E9A497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088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5BD51-28E8-4C07-A0A5-FD2E851E4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44FF4-B9E0-4C17-8E86-53FD4B4322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F70AC-7891-4DA1-B84F-A6230B1B4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A230A-9E0E-40A0-91F0-EFCDD1C71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2675B-4DDF-4ED3-B54D-DD110C23B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1F2920-E556-4222-BB5A-2A74E63C6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535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76AFB7-4264-45E4-8BC2-4FCB5620C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FC5FA4-2260-4E2C-9AFC-ED206DAC4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657A2-E70A-45C0-BAB2-7DD6BF846F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756C2-E4EB-4389-B6E2-3925001ACA12}" type="datetimeFigureOut">
              <a:rPr lang="en-AU" smtClean="0"/>
              <a:t>14/01/2021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A15CB-03A1-4171-BE53-00B5A923CE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E7CED-9090-437C-BE70-F89E273DD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44291-A94B-4144-9B11-C2E55AA0607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268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D08B9F91-F2BD-4C2F-95CC-AE369C8D24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42" t="965" r="-530" b="926"/>
          <a:stretch/>
        </p:blipFill>
        <p:spPr>
          <a:xfrm>
            <a:off x="3910778" y="1850108"/>
            <a:ext cx="3701602" cy="4987814"/>
          </a:xfrm>
          <a:prstGeom prst="rect">
            <a:avLst/>
          </a:prstGeom>
          <a:ln w="25400">
            <a:noFill/>
          </a:ln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BC6A3673-9E19-47F8-8F0B-B3DCD56A4103}"/>
              </a:ext>
            </a:extLst>
          </p:cNvPr>
          <p:cNvSpPr txBox="1"/>
          <p:nvPr/>
        </p:nvSpPr>
        <p:spPr>
          <a:xfrm rot="18677097">
            <a:off x="4942255" y="1000302"/>
            <a:ext cx="15263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EAEC 042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6C35C7-AF33-4534-ADCA-F40A6D7A6144}"/>
              </a:ext>
            </a:extLst>
          </p:cNvPr>
          <p:cNvSpPr txBox="1"/>
          <p:nvPr/>
        </p:nvSpPr>
        <p:spPr>
          <a:xfrm rot="18677097">
            <a:off x="4543617" y="1256873"/>
            <a:ext cx="843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aap</a:t>
            </a:r>
            <a:endParaRPr lang="en-A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97E8E7A-2019-460D-AC9F-C1A407582363}"/>
              </a:ext>
            </a:extLst>
          </p:cNvPr>
          <p:cNvSpPr txBox="1"/>
          <p:nvPr/>
        </p:nvSpPr>
        <p:spPr>
          <a:xfrm rot="18677097">
            <a:off x="5505369" y="1199054"/>
            <a:ext cx="997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aatD</a:t>
            </a:r>
            <a:endParaRPr lang="en-A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F84D6A3-B217-46C1-BADB-6419CF721B51}"/>
              </a:ext>
            </a:extLst>
          </p:cNvPr>
          <p:cNvSpPr txBox="1"/>
          <p:nvPr/>
        </p:nvSpPr>
        <p:spPr>
          <a:xfrm rot="18677097">
            <a:off x="5860898" y="874428"/>
            <a:ext cx="1861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A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aatD</a:t>
            </a:r>
            <a:r>
              <a:rPr lang="en-A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pJNW</a:t>
            </a:r>
            <a:endParaRPr lang="en-A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40AACC0-3B9A-49E8-B96A-531A0078EC5D}"/>
              </a:ext>
            </a:extLst>
          </p:cNvPr>
          <p:cNvCxnSpPr>
            <a:cxnSpLocks/>
          </p:cNvCxnSpPr>
          <p:nvPr/>
        </p:nvCxnSpPr>
        <p:spPr>
          <a:xfrm flipH="1">
            <a:off x="7644747" y="2334121"/>
            <a:ext cx="437414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DDCC46E6-0B6D-4862-8542-F26D03146C70}"/>
              </a:ext>
            </a:extLst>
          </p:cNvPr>
          <p:cNvSpPr txBox="1"/>
          <p:nvPr/>
        </p:nvSpPr>
        <p:spPr>
          <a:xfrm>
            <a:off x="8082161" y="2103288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RNAP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3870806-B519-430C-B390-535DF81AE768}"/>
              </a:ext>
            </a:extLst>
          </p:cNvPr>
          <p:cNvCxnSpPr>
            <a:cxnSpLocks/>
          </p:cNvCxnSpPr>
          <p:nvPr/>
        </p:nvCxnSpPr>
        <p:spPr>
          <a:xfrm flipH="1">
            <a:off x="7644747" y="6017544"/>
            <a:ext cx="437414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5047FDF-2B2B-499F-9926-2AD73530097D}"/>
              </a:ext>
            </a:extLst>
          </p:cNvPr>
          <p:cNvSpPr txBox="1"/>
          <p:nvPr/>
        </p:nvSpPr>
        <p:spPr>
          <a:xfrm>
            <a:off x="8082161" y="5786711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Aap</a:t>
            </a:r>
            <a:endParaRPr lang="en-A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334AF2-A3D1-45D9-A8C2-272DBC5E8B84}"/>
              </a:ext>
            </a:extLst>
          </p:cNvPr>
          <p:cNvSpPr txBox="1"/>
          <p:nvPr/>
        </p:nvSpPr>
        <p:spPr>
          <a:xfrm>
            <a:off x="5662" y="105667"/>
            <a:ext cx="67824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Whole cell lysate – anti-RNAP and anti-</a:t>
            </a:r>
            <a:r>
              <a:rPr lang="en-A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Aap</a:t>
            </a:r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western</a:t>
            </a:r>
          </a:p>
          <a:p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RNAP figure panel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BA40E5F-7718-4753-8067-6B2428591FAF}"/>
              </a:ext>
            </a:extLst>
          </p:cNvPr>
          <p:cNvGrpSpPr/>
          <p:nvPr/>
        </p:nvGrpSpPr>
        <p:grpSpPr>
          <a:xfrm>
            <a:off x="3505859" y="5114533"/>
            <a:ext cx="397773" cy="261610"/>
            <a:chOff x="1393024" y="3367982"/>
            <a:chExt cx="397773" cy="261610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80A93BB-8DA9-49FE-89E4-F4338016881D}"/>
                </a:ext>
              </a:extLst>
            </p:cNvPr>
            <p:cNvSpPr txBox="1"/>
            <p:nvPr/>
          </p:nvSpPr>
          <p:spPr>
            <a:xfrm>
              <a:off x="1393024" y="336798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</a:t>
              </a: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35D8C2D-2C23-4B69-9746-04BA6FA1C4AC}"/>
                </a:ext>
              </a:extLst>
            </p:cNvPr>
            <p:cNvCxnSpPr/>
            <p:nvPr/>
          </p:nvCxnSpPr>
          <p:spPr>
            <a:xfrm flipH="1">
              <a:off x="1644130" y="3495602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83B9EA2-C8E8-462D-8967-9395481EAF41}"/>
              </a:ext>
            </a:extLst>
          </p:cNvPr>
          <p:cNvGrpSpPr/>
          <p:nvPr/>
        </p:nvGrpSpPr>
        <p:grpSpPr>
          <a:xfrm>
            <a:off x="3505859" y="4357070"/>
            <a:ext cx="397773" cy="261610"/>
            <a:chOff x="1311020" y="3006632"/>
            <a:chExt cx="397773" cy="261610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2C27D1B-2202-4377-8A0F-01B142A77714}"/>
                </a:ext>
              </a:extLst>
            </p:cNvPr>
            <p:cNvSpPr txBox="1"/>
            <p:nvPr/>
          </p:nvSpPr>
          <p:spPr>
            <a:xfrm>
              <a:off x="1311020" y="300663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E09A941-7DB7-4DE2-B4A4-A3A6C6105ED5}"/>
                </a:ext>
              </a:extLst>
            </p:cNvPr>
            <p:cNvCxnSpPr/>
            <p:nvPr/>
          </p:nvCxnSpPr>
          <p:spPr>
            <a:xfrm flipH="1">
              <a:off x="1562126" y="3137437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C0F3B00-952A-4D50-9CBB-612AF99E2DBD}"/>
              </a:ext>
            </a:extLst>
          </p:cNvPr>
          <p:cNvGrpSpPr/>
          <p:nvPr/>
        </p:nvGrpSpPr>
        <p:grpSpPr>
          <a:xfrm>
            <a:off x="3511098" y="4064981"/>
            <a:ext cx="397773" cy="261610"/>
            <a:chOff x="1311020" y="2832922"/>
            <a:chExt cx="397773" cy="261610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0E2CA9AD-AC55-47C9-BE28-CDC6286ED57E}"/>
                </a:ext>
              </a:extLst>
            </p:cNvPr>
            <p:cNvSpPr txBox="1"/>
            <p:nvPr/>
          </p:nvSpPr>
          <p:spPr>
            <a:xfrm>
              <a:off x="1311020" y="283292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9D68C63C-F4E5-4E63-BED8-5BA349FA5FFC}"/>
                </a:ext>
              </a:extLst>
            </p:cNvPr>
            <p:cNvCxnSpPr/>
            <p:nvPr/>
          </p:nvCxnSpPr>
          <p:spPr>
            <a:xfrm flipH="1">
              <a:off x="1562126" y="2964744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132F470-CEBD-44FB-B403-7A780523D219}"/>
              </a:ext>
            </a:extLst>
          </p:cNvPr>
          <p:cNvGrpSpPr/>
          <p:nvPr/>
        </p:nvGrpSpPr>
        <p:grpSpPr>
          <a:xfrm>
            <a:off x="3511098" y="3592662"/>
            <a:ext cx="392534" cy="261610"/>
            <a:chOff x="1316259" y="2597742"/>
            <a:chExt cx="392534" cy="261610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FD038F9-2237-4DCA-B768-7D6DBD44BA3E}"/>
                </a:ext>
              </a:extLst>
            </p:cNvPr>
            <p:cNvSpPr txBox="1"/>
            <p:nvPr/>
          </p:nvSpPr>
          <p:spPr>
            <a:xfrm>
              <a:off x="1316259" y="259774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40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4735780-0889-40C6-86A8-B124703BC231}"/>
                </a:ext>
              </a:extLst>
            </p:cNvPr>
            <p:cNvCxnSpPr/>
            <p:nvPr/>
          </p:nvCxnSpPr>
          <p:spPr>
            <a:xfrm flipH="1">
              <a:off x="1562126" y="2728547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0C5A7313-46CA-4160-9AAB-C0F40611063A}"/>
              </a:ext>
            </a:extLst>
          </p:cNvPr>
          <p:cNvGrpSpPr/>
          <p:nvPr/>
        </p:nvGrpSpPr>
        <p:grpSpPr>
          <a:xfrm>
            <a:off x="3511098" y="3262080"/>
            <a:ext cx="392534" cy="261610"/>
            <a:chOff x="1316259" y="2425509"/>
            <a:chExt cx="392534" cy="261610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4930ED7-38E2-441D-992C-0ABEFEA579FE}"/>
                </a:ext>
              </a:extLst>
            </p:cNvPr>
            <p:cNvSpPr txBox="1"/>
            <p:nvPr/>
          </p:nvSpPr>
          <p:spPr>
            <a:xfrm>
              <a:off x="1316259" y="2425509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764E4F9E-8EE6-444D-A2AB-C3A99783B693}"/>
                </a:ext>
              </a:extLst>
            </p:cNvPr>
            <p:cNvCxnSpPr/>
            <p:nvPr/>
          </p:nvCxnSpPr>
          <p:spPr>
            <a:xfrm flipH="1">
              <a:off x="1562126" y="2557133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E585315-3E75-4E1A-9F3B-1E498B26865F}"/>
              </a:ext>
            </a:extLst>
          </p:cNvPr>
          <p:cNvGrpSpPr/>
          <p:nvPr/>
        </p:nvGrpSpPr>
        <p:grpSpPr>
          <a:xfrm>
            <a:off x="3452504" y="2554433"/>
            <a:ext cx="455489" cy="261610"/>
            <a:chOff x="1250098" y="2063666"/>
            <a:chExt cx="455489" cy="261610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562799A-427A-4D81-85EF-C4E7F63A4F10}"/>
                </a:ext>
              </a:extLst>
            </p:cNvPr>
            <p:cNvSpPr txBox="1"/>
            <p:nvPr/>
          </p:nvSpPr>
          <p:spPr>
            <a:xfrm>
              <a:off x="1250098" y="2063666"/>
              <a:ext cx="3962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100</a:t>
              </a:r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15D0090D-91A8-4143-90BC-004D8EEFBD4F}"/>
                </a:ext>
              </a:extLst>
            </p:cNvPr>
            <p:cNvCxnSpPr/>
            <p:nvPr/>
          </p:nvCxnSpPr>
          <p:spPr>
            <a:xfrm flipH="1">
              <a:off x="1558920" y="2201228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847CC35-B8BA-4508-B21C-0BEE41223E87}"/>
              </a:ext>
            </a:extLst>
          </p:cNvPr>
          <p:cNvGrpSpPr/>
          <p:nvPr/>
        </p:nvGrpSpPr>
        <p:grpSpPr>
          <a:xfrm>
            <a:off x="3449673" y="2190115"/>
            <a:ext cx="455489" cy="261610"/>
            <a:chOff x="1254594" y="1899344"/>
            <a:chExt cx="455489" cy="261610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542F644-DB1B-4C78-949B-3E2C8FE8AA1C}"/>
                </a:ext>
              </a:extLst>
            </p:cNvPr>
            <p:cNvSpPr txBox="1"/>
            <p:nvPr/>
          </p:nvSpPr>
          <p:spPr>
            <a:xfrm>
              <a:off x="1254594" y="1899344"/>
              <a:ext cx="3962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170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FEC6000-4F99-4871-B0EF-69BF4E5340B2}"/>
                </a:ext>
              </a:extLst>
            </p:cNvPr>
            <p:cNvCxnSpPr/>
            <p:nvPr/>
          </p:nvCxnSpPr>
          <p:spPr>
            <a:xfrm flipH="1">
              <a:off x="1563416" y="2036906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322C2847-5967-4FA4-8397-1CA6F21326D2}"/>
              </a:ext>
            </a:extLst>
          </p:cNvPr>
          <p:cNvGrpSpPr/>
          <p:nvPr/>
        </p:nvGrpSpPr>
        <p:grpSpPr>
          <a:xfrm>
            <a:off x="3448143" y="2299287"/>
            <a:ext cx="455489" cy="261610"/>
            <a:chOff x="1254594" y="1899344"/>
            <a:chExt cx="455489" cy="261610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9EB5C46E-AC69-469E-9F0F-F6E354B21DD5}"/>
                </a:ext>
              </a:extLst>
            </p:cNvPr>
            <p:cNvSpPr txBox="1"/>
            <p:nvPr/>
          </p:nvSpPr>
          <p:spPr>
            <a:xfrm>
              <a:off x="1254594" y="1899344"/>
              <a:ext cx="39626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130</a:t>
              </a:r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EEC2BDE5-31B5-4C88-983B-48FF95874ADF}"/>
                </a:ext>
              </a:extLst>
            </p:cNvPr>
            <p:cNvCxnSpPr/>
            <p:nvPr/>
          </p:nvCxnSpPr>
          <p:spPr>
            <a:xfrm flipH="1">
              <a:off x="1563416" y="2036906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AC958020-2A6A-4A4C-85F3-48EC357CB405}"/>
              </a:ext>
            </a:extLst>
          </p:cNvPr>
          <p:cNvSpPr txBox="1"/>
          <p:nvPr/>
        </p:nvSpPr>
        <p:spPr>
          <a:xfrm>
            <a:off x="3221165" y="1469929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kDa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5CA6CFE-5E3C-4AD4-A858-C14F22F7AA06}"/>
              </a:ext>
            </a:extLst>
          </p:cNvPr>
          <p:cNvGrpSpPr/>
          <p:nvPr/>
        </p:nvGrpSpPr>
        <p:grpSpPr>
          <a:xfrm>
            <a:off x="3509432" y="6027977"/>
            <a:ext cx="397773" cy="261610"/>
            <a:chOff x="1393024" y="3367982"/>
            <a:chExt cx="397773" cy="261610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16DDFC5-1243-4056-BF36-52AF5688C9CD}"/>
                </a:ext>
              </a:extLst>
            </p:cNvPr>
            <p:cNvSpPr txBox="1"/>
            <p:nvPr/>
          </p:nvSpPr>
          <p:spPr>
            <a:xfrm>
              <a:off x="1393024" y="3367982"/>
              <a:ext cx="32573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105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C6DBC49C-861C-444F-B5BC-5B8AEC051C86}"/>
                </a:ext>
              </a:extLst>
            </p:cNvPr>
            <p:cNvCxnSpPr/>
            <p:nvPr/>
          </p:nvCxnSpPr>
          <p:spPr>
            <a:xfrm flipH="1">
              <a:off x="1644130" y="3495602"/>
              <a:ext cx="146667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6501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Icke</dc:creator>
  <cp:lastModifiedBy>Ian Henderson</cp:lastModifiedBy>
  <cp:revision>5</cp:revision>
  <dcterms:created xsi:type="dcterms:W3CDTF">2020-12-04T03:33:27Z</dcterms:created>
  <dcterms:modified xsi:type="dcterms:W3CDTF">2021-01-14T03:55:37Z</dcterms:modified>
</cp:coreProperties>
</file>