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13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D57C5-8C61-470F-9455-6D79F36C2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F8F5D-7D69-4C70-90D7-1EA51268F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F5D2-3731-4105-A52C-3A03263C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F8CB3-5C7D-4B49-AD37-573A6BCB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1B0BA-B971-4C8D-AD16-5EB49DC0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477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B710E-B9CE-479E-9DEA-B6EB9600E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916F1-E919-4349-82F1-4F900ED34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3A60A-00ED-4413-9FCA-159408D0F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FD074-8D18-41DD-865F-04CAE1F3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268F6-A593-4BAF-8C52-2818B4604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076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03FDDA-98F7-4879-AADC-B8B86896F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4B6FA-EEC5-4746-B827-C0EA8C73B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133CF-A72B-4483-B3D4-5C9153EFC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8CB49-BA80-4C38-9348-37FA9EED1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10F29-38DE-467F-8643-C763714DA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7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F2E5D-3247-432D-976C-48B7E7B10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7E744-5844-494F-8E7B-15C4444E8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A0116-C8BC-4EB3-AA5C-8FC744D8E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799C3-1DD8-485B-90A8-BF0333D7C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5FF2D-8198-47BB-B37E-CB713B623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6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22DF-FB62-47C9-8BF3-2A8DA655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0DB43-A003-4959-81A9-5501C3005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532BC-0C0F-4083-910E-54EDFC98F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EDA8F-385B-40ED-997F-A9D85FC0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DD30B-0C1F-43F9-823F-189E9E38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595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A9384-1BD2-48F3-B6DD-3227DAE5B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C2C22-C77E-4126-8B53-C5458DDAD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FD089-B2AA-41AC-858D-9D7861434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D36DA-C704-4A44-944F-6ABF8F613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1D76A-F829-4A64-8E7E-FCF9E86E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EBC4C-122C-4810-B109-D38FC547E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568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31D6C-CA1E-4475-AC3C-55CD9B23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CA84E-EE38-4C3C-8090-EEF909511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088D6-400A-444E-889D-0C4D4AA48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43A6DE-FFAF-4682-B2D9-BDD085F15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32CFB-A834-41DE-A022-3280D90EA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0A4DF4-340B-41D3-8FDA-06088B670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19F16-0F49-47A8-BBF8-CE5EAE3A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AA3368-EE62-4FFF-83E8-9B8E6497F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6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A4A47-913A-4444-9742-CDC253C6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CBFA6A-C350-405C-A193-94EC5688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F6B33-1DBE-429F-BBEE-231C766F1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F028AD-9F11-4B5E-9A75-463B2D90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196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7FF4E2-D681-4008-B042-A1D326A14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3FBB3F-2A57-407C-B16C-0D9D7145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6A96B-2FF9-41DB-98A9-3C0839FBA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426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172FD-3EF1-4027-936D-61C8F73A4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F0469-57A3-482C-A682-9BD400458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6CA10-12B2-4DD8-93A2-90C04FE48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82A63-57B5-44F4-8D38-FAC16C0E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26FC8-1AE3-4C71-A5C8-D4916FDBC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CF55C-24F5-4007-B28C-F8E38123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260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C374-BC1F-4A85-B967-2107F4283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482F1-3445-46B3-980F-9C699062A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E2E04-48B5-4876-B0CF-95FB9F886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DD539-3629-45AE-94A5-4E580996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42407-C297-4F8A-AC5D-1AEA2E33A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627CD-6F5D-498D-9BDC-FACB474E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893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3F93DF-9F15-4EB0-B29B-7E5822FC5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CAAD9-C48D-4BAA-9291-37DFB488E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14B9A-63C1-4BFF-BA33-6A73F924C7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EDFCE-1A55-44A8-B8DD-BB4464E27102}" type="datetimeFigureOut">
              <a:rPr lang="en-AU" smtClean="0"/>
              <a:t>4/12/2020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D40AB-197B-41C3-8F73-91A6F9FB3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C2F33-F7D0-479F-AC64-F9F82CD22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AEE9A-9144-488A-9E72-20D370A8DF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986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close up of a computer&#10;&#10;Description automatically generated">
            <a:extLst>
              <a:ext uri="{FF2B5EF4-FFF2-40B4-BE49-F238E27FC236}">
                <a16:creationId xmlns:a16="http://schemas.microsoft.com/office/drawing/2014/main" id="{0D824CCC-4B16-406C-8CE0-45544E054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712" y="2466973"/>
            <a:ext cx="4326426" cy="4057650"/>
          </a:xfrm>
          <a:prstGeom prst="rect">
            <a:avLst/>
          </a:prstGeom>
        </p:spPr>
      </p:pic>
      <p:pic>
        <p:nvPicPr>
          <p:cNvPr id="15" name="Picture 14" descr="A picture containing computer&#10;&#10;Description automatically generated">
            <a:extLst>
              <a:ext uri="{FF2B5EF4-FFF2-40B4-BE49-F238E27FC236}">
                <a16:creationId xmlns:a16="http://schemas.microsoft.com/office/drawing/2014/main" id="{0102FC38-BDD1-444F-A9A9-FB17ADFAA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64" y="2466973"/>
            <a:ext cx="4326425" cy="405764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90973D8-642A-4CB4-958E-C24C29DC55B0}"/>
              </a:ext>
            </a:extLst>
          </p:cNvPr>
          <p:cNvSpPr txBox="1"/>
          <p:nvPr/>
        </p:nvSpPr>
        <p:spPr>
          <a:xfrm>
            <a:off x="2552700" y="59293"/>
            <a:ext cx="1226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EA107D-FA03-4430-9AA6-0BB222E6A8FC}"/>
              </a:ext>
            </a:extLst>
          </p:cNvPr>
          <p:cNvSpPr txBox="1"/>
          <p:nvPr/>
        </p:nvSpPr>
        <p:spPr>
          <a:xfrm>
            <a:off x="8117653" y="59293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C1AEBA-A8BD-4EB3-9FA6-124347EB2526}"/>
              </a:ext>
            </a:extLst>
          </p:cNvPr>
          <p:cNvSpPr txBox="1"/>
          <p:nvPr/>
        </p:nvSpPr>
        <p:spPr>
          <a:xfrm rot="18003512">
            <a:off x="1673153" y="1800082"/>
            <a:ext cx="109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428B67-F902-4BD9-84E9-D705E3F4262F}"/>
              </a:ext>
            </a:extLst>
          </p:cNvPr>
          <p:cNvSpPr txBox="1"/>
          <p:nvPr/>
        </p:nvSpPr>
        <p:spPr>
          <a:xfrm rot="18003512">
            <a:off x="1898613" y="1665028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749CEC-9493-460F-9BEB-0BC92ACDEA78}"/>
              </a:ext>
            </a:extLst>
          </p:cNvPr>
          <p:cNvSpPr txBox="1"/>
          <p:nvPr/>
        </p:nvSpPr>
        <p:spPr>
          <a:xfrm rot="18003512">
            <a:off x="2651587" y="1854642"/>
            <a:ext cx="996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G20E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998FFA-3F2A-46EF-80BB-1174DCA4CED4}"/>
              </a:ext>
            </a:extLst>
          </p:cNvPr>
          <p:cNvSpPr txBox="1"/>
          <p:nvPr/>
        </p:nvSpPr>
        <p:spPr>
          <a:xfrm rot="18003512">
            <a:off x="2033779" y="1309908"/>
            <a:ext cx="2231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81448A-7A7B-4409-970C-10B84384D026}"/>
              </a:ext>
            </a:extLst>
          </p:cNvPr>
          <p:cNvSpPr txBox="1"/>
          <p:nvPr/>
        </p:nvSpPr>
        <p:spPr>
          <a:xfrm rot="18003512">
            <a:off x="4009011" y="1888248"/>
            <a:ext cx="98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G21E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E28E60-6E91-49DD-B8EC-7425447060BB}"/>
              </a:ext>
            </a:extLst>
          </p:cNvPr>
          <p:cNvSpPr txBox="1"/>
          <p:nvPr/>
        </p:nvSpPr>
        <p:spPr>
          <a:xfrm rot="18003512">
            <a:off x="3271047" y="1779595"/>
            <a:ext cx="1146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G22E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95EBBC-5A21-48A0-AA05-11C9C50A8455}"/>
              </a:ext>
            </a:extLst>
          </p:cNvPr>
          <p:cNvSpPr txBox="1"/>
          <p:nvPr/>
        </p:nvSpPr>
        <p:spPr>
          <a:xfrm rot="18003512">
            <a:off x="3630355" y="1808532"/>
            <a:ext cx="107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N23E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E38F88-E580-41E8-A5A3-7F90835D9EF0}"/>
              </a:ext>
            </a:extLst>
          </p:cNvPr>
          <p:cNvSpPr txBox="1"/>
          <p:nvPr/>
        </p:nvSpPr>
        <p:spPr>
          <a:xfrm rot="18003512">
            <a:off x="2988309" y="1866566"/>
            <a:ext cx="968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S24E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242DE8-5807-498F-9269-6F3D7706CF66}"/>
              </a:ext>
            </a:extLst>
          </p:cNvPr>
          <p:cNvSpPr txBox="1"/>
          <p:nvPr/>
        </p:nvSpPr>
        <p:spPr>
          <a:xfrm rot="18003512">
            <a:off x="7477307" y="1828170"/>
            <a:ext cx="109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6D80060-961B-42B4-B554-31BF33F7E75F}"/>
              </a:ext>
            </a:extLst>
          </p:cNvPr>
          <p:cNvSpPr txBox="1"/>
          <p:nvPr/>
        </p:nvSpPr>
        <p:spPr>
          <a:xfrm rot="18003512">
            <a:off x="7702767" y="1693116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E4BAF0-C456-4FD0-8E85-C9AB99E69AD5}"/>
              </a:ext>
            </a:extLst>
          </p:cNvPr>
          <p:cNvSpPr txBox="1"/>
          <p:nvPr/>
        </p:nvSpPr>
        <p:spPr>
          <a:xfrm rot="18003512">
            <a:off x="8455741" y="1882730"/>
            <a:ext cx="996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G20E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AB40F1-9008-44C7-8843-CD368DDE23D6}"/>
              </a:ext>
            </a:extLst>
          </p:cNvPr>
          <p:cNvSpPr txBox="1"/>
          <p:nvPr/>
        </p:nvSpPr>
        <p:spPr>
          <a:xfrm rot="18003512">
            <a:off x="7837933" y="1337996"/>
            <a:ext cx="2231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6795862-6F91-4B32-848D-AE76C31347CD}"/>
              </a:ext>
            </a:extLst>
          </p:cNvPr>
          <p:cNvSpPr txBox="1"/>
          <p:nvPr/>
        </p:nvSpPr>
        <p:spPr>
          <a:xfrm rot="18003512">
            <a:off x="9805392" y="1888247"/>
            <a:ext cx="98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G21E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370086-0E25-4919-B841-CCDAD01D4C52}"/>
              </a:ext>
            </a:extLst>
          </p:cNvPr>
          <p:cNvSpPr txBox="1"/>
          <p:nvPr/>
        </p:nvSpPr>
        <p:spPr>
          <a:xfrm rot="18003512">
            <a:off x="9075201" y="1807683"/>
            <a:ext cx="1146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G22E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2E0C49-1B57-41FF-8D55-2C79BEBAE291}"/>
              </a:ext>
            </a:extLst>
          </p:cNvPr>
          <p:cNvSpPr txBox="1"/>
          <p:nvPr/>
        </p:nvSpPr>
        <p:spPr>
          <a:xfrm rot="18003512">
            <a:off x="9434509" y="1836620"/>
            <a:ext cx="107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N23E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E41573A-33D6-4846-AA6B-DF24FCA12087}"/>
              </a:ext>
            </a:extLst>
          </p:cNvPr>
          <p:cNvSpPr txBox="1"/>
          <p:nvPr/>
        </p:nvSpPr>
        <p:spPr>
          <a:xfrm rot="18003512">
            <a:off x="8799051" y="1866566"/>
            <a:ext cx="968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S24E</a:t>
            </a:r>
          </a:p>
        </p:txBody>
      </p:sp>
    </p:spTree>
    <p:extLst>
      <p:ext uri="{BB962C8B-B14F-4D97-AF65-F5344CB8AC3E}">
        <p14:creationId xmlns:p14="http://schemas.microsoft.com/office/powerpoint/2010/main" val="299848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computer&#10;&#10;Description automatically generated">
            <a:extLst>
              <a:ext uri="{FF2B5EF4-FFF2-40B4-BE49-F238E27FC236}">
                <a16:creationId xmlns:a16="http://schemas.microsoft.com/office/drawing/2014/main" id="{D185095B-6394-420D-A91C-D49F2D855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62" y="2599461"/>
            <a:ext cx="4276726" cy="3805343"/>
          </a:xfrm>
          <a:prstGeom prst="rect">
            <a:avLst/>
          </a:prstGeom>
        </p:spPr>
      </p:pic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9493FBF8-ACA6-4C95-BF60-F36BBEA25B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614" y="2599461"/>
            <a:ext cx="4276726" cy="3805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955679-0163-4F46-90D1-D758762E9AB9}"/>
              </a:ext>
            </a:extLst>
          </p:cNvPr>
          <p:cNvSpPr txBox="1"/>
          <p:nvPr/>
        </p:nvSpPr>
        <p:spPr>
          <a:xfrm>
            <a:off x="2552700" y="59293"/>
            <a:ext cx="1226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919449-326D-421D-B10B-17495C92A4B5}"/>
              </a:ext>
            </a:extLst>
          </p:cNvPr>
          <p:cNvSpPr txBox="1"/>
          <p:nvPr/>
        </p:nvSpPr>
        <p:spPr>
          <a:xfrm>
            <a:off x="8117653" y="59293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EB329D-44AD-4FAF-9B62-222FD8B3CE78}"/>
              </a:ext>
            </a:extLst>
          </p:cNvPr>
          <p:cNvSpPr txBox="1"/>
          <p:nvPr/>
        </p:nvSpPr>
        <p:spPr>
          <a:xfrm rot="18003512">
            <a:off x="1388693" y="1935455"/>
            <a:ext cx="109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69D5B7-2D11-4F6E-B442-7BFED549E378}"/>
              </a:ext>
            </a:extLst>
          </p:cNvPr>
          <p:cNvSpPr txBox="1"/>
          <p:nvPr/>
        </p:nvSpPr>
        <p:spPr>
          <a:xfrm rot="18003512">
            <a:off x="1624080" y="1790391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94FC6-DD17-48B7-B7F6-B35A598C6005}"/>
              </a:ext>
            </a:extLst>
          </p:cNvPr>
          <p:cNvSpPr txBox="1"/>
          <p:nvPr/>
        </p:nvSpPr>
        <p:spPr>
          <a:xfrm rot="18003512">
            <a:off x="2453052" y="1990015"/>
            <a:ext cx="996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G20E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225F3F-C3BD-4613-9D5E-E30B990330C5}"/>
              </a:ext>
            </a:extLst>
          </p:cNvPr>
          <p:cNvSpPr txBox="1"/>
          <p:nvPr/>
        </p:nvSpPr>
        <p:spPr>
          <a:xfrm rot="18003512">
            <a:off x="1746542" y="1445280"/>
            <a:ext cx="2231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B572D2-A177-41B6-A895-E21FEE7F2840}"/>
              </a:ext>
            </a:extLst>
          </p:cNvPr>
          <p:cNvSpPr txBox="1"/>
          <p:nvPr/>
        </p:nvSpPr>
        <p:spPr>
          <a:xfrm rot="18003512">
            <a:off x="2808330" y="1985521"/>
            <a:ext cx="98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G21E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9A5AB7-B15B-47A4-BBFA-93FE2805DEA0}"/>
              </a:ext>
            </a:extLst>
          </p:cNvPr>
          <p:cNvSpPr txBox="1"/>
          <p:nvPr/>
        </p:nvSpPr>
        <p:spPr>
          <a:xfrm rot="18003512">
            <a:off x="3121062" y="1914967"/>
            <a:ext cx="1146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G22E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FC5033-4C29-4DBC-92BD-6E0A2C7BE1CF}"/>
              </a:ext>
            </a:extLst>
          </p:cNvPr>
          <p:cNvSpPr txBox="1"/>
          <p:nvPr/>
        </p:nvSpPr>
        <p:spPr>
          <a:xfrm rot="18003512">
            <a:off x="3489437" y="1943904"/>
            <a:ext cx="107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N23E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93A4F8-8AF2-45E6-8488-1D9ABFF00774}"/>
              </a:ext>
            </a:extLst>
          </p:cNvPr>
          <p:cNvSpPr txBox="1"/>
          <p:nvPr/>
        </p:nvSpPr>
        <p:spPr>
          <a:xfrm rot="18003512">
            <a:off x="3921846" y="2011948"/>
            <a:ext cx="968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S24E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74D528-80D8-45CC-B85A-EAD0ABD432C9}"/>
              </a:ext>
            </a:extLst>
          </p:cNvPr>
          <p:cNvSpPr txBox="1"/>
          <p:nvPr/>
        </p:nvSpPr>
        <p:spPr>
          <a:xfrm rot="18003512">
            <a:off x="7103862" y="1935455"/>
            <a:ext cx="109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41773D-2C2D-4BA3-AA01-E4A050439998}"/>
              </a:ext>
            </a:extLst>
          </p:cNvPr>
          <p:cNvSpPr txBox="1"/>
          <p:nvPr/>
        </p:nvSpPr>
        <p:spPr>
          <a:xfrm rot="18003512">
            <a:off x="7339249" y="1790391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F932704-EC8B-4EB6-9997-F8D159E19765}"/>
              </a:ext>
            </a:extLst>
          </p:cNvPr>
          <p:cNvSpPr txBox="1"/>
          <p:nvPr/>
        </p:nvSpPr>
        <p:spPr>
          <a:xfrm rot="18003512">
            <a:off x="8168221" y="1990015"/>
            <a:ext cx="996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G20E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E98198-66E6-40ED-B331-8BA14609237D}"/>
              </a:ext>
            </a:extLst>
          </p:cNvPr>
          <p:cNvSpPr txBox="1"/>
          <p:nvPr/>
        </p:nvSpPr>
        <p:spPr>
          <a:xfrm rot="18003512">
            <a:off x="7461711" y="1445280"/>
            <a:ext cx="2231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D4BE95-B3DC-4CA9-BBD5-AD7350192295}"/>
              </a:ext>
            </a:extLst>
          </p:cNvPr>
          <p:cNvSpPr txBox="1"/>
          <p:nvPr/>
        </p:nvSpPr>
        <p:spPr>
          <a:xfrm rot="18003512">
            <a:off x="8523499" y="1985521"/>
            <a:ext cx="98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G21E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9294CB-3BBF-40EA-BF68-B79E894A08C3}"/>
              </a:ext>
            </a:extLst>
          </p:cNvPr>
          <p:cNvSpPr txBox="1"/>
          <p:nvPr/>
        </p:nvSpPr>
        <p:spPr>
          <a:xfrm rot="18003512">
            <a:off x="8836231" y="1914967"/>
            <a:ext cx="1146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G22E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F1CCD5-BF31-42B3-98C0-B4DD44B2D523}"/>
              </a:ext>
            </a:extLst>
          </p:cNvPr>
          <p:cNvSpPr txBox="1"/>
          <p:nvPr/>
        </p:nvSpPr>
        <p:spPr>
          <a:xfrm rot="18003512">
            <a:off x="9204606" y="1943904"/>
            <a:ext cx="107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N23E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B9BE33-7686-427C-BD22-88E21C71461D}"/>
              </a:ext>
            </a:extLst>
          </p:cNvPr>
          <p:cNvSpPr txBox="1"/>
          <p:nvPr/>
        </p:nvSpPr>
        <p:spPr>
          <a:xfrm rot="18003512">
            <a:off x="9637015" y="2011948"/>
            <a:ext cx="968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S24E</a:t>
            </a:r>
          </a:p>
        </p:txBody>
      </p:sp>
    </p:spTree>
    <p:extLst>
      <p:ext uri="{BB962C8B-B14F-4D97-AF65-F5344CB8AC3E}">
        <p14:creationId xmlns:p14="http://schemas.microsoft.com/office/powerpoint/2010/main" val="287099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29627C7F-51F5-4776-AB09-DAA36D9E6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336" y="2309955"/>
            <a:ext cx="4533181" cy="4119420"/>
          </a:xfrm>
          <a:prstGeom prst="rect">
            <a:avLst/>
          </a:prstGeom>
        </p:spPr>
      </p:pic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651B7AD-5EF9-42A3-86CC-4A00343223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09" y="2309955"/>
            <a:ext cx="4533181" cy="41194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E9718E-2ACD-446D-B733-1858D2FED2C9}"/>
              </a:ext>
            </a:extLst>
          </p:cNvPr>
          <p:cNvSpPr txBox="1"/>
          <p:nvPr/>
        </p:nvSpPr>
        <p:spPr>
          <a:xfrm>
            <a:off x="2552700" y="59293"/>
            <a:ext cx="1226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AE775-41E7-4F96-9587-478FC531C508}"/>
              </a:ext>
            </a:extLst>
          </p:cNvPr>
          <p:cNvSpPr txBox="1"/>
          <p:nvPr/>
        </p:nvSpPr>
        <p:spPr>
          <a:xfrm>
            <a:off x="8117653" y="59293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95064-F06C-4BDF-9389-552516D64285}"/>
              </a:ext>
            </a:extLst>
          </p:cNvPr>
          <p:cNvSpPr txBox="1"/>
          <p:nvPr/>
        </p:nvSpPr>
        <p:spPr>
          <a:xfrm rot="18003512">
            <a:off x="7615473" y="1415210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4DC56A-4FFF-4EA5-9681-A3FA32EFAF95}"/>
              </a:ext>
            </a:extLst>
          </p:cNvPr>
          <p:cNvSpPr txBox="1"/>
          <p:nvPr/>
        </p:nvSpPr>
        <p:spPr>
          <a:xfrm rot="18003512">
            <a:off x="7380086" y="1560274"/>
            <a:ext cx="109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F88AE4-EB6E-4C29-9A9D-B624ECADA502}"/>
              </a:ext>
            </a:extLst>
          </p:cNvPr>
          <p:cNvSpPr txBox="1"/>
          <p:nvPr/>
        </p:nvSpPr>
        <p:spPr>
          <a:xfrm rot="18003512">
            <a:off x="7615473" y="1415210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651192-72B0-427A-A5A8-561FE173004A}"/>
              </a:ext>
            </a:extLst>
          </p:cNvPr>
          <p:cNvSpPr txBox="1"/>
          <p:nvPr/>
        </p:nvSpPr>
        <p:spPr>
          <a:xfrm rot="18003512">
            <a:off x="8444445" y="1614834"/>
            <a:ext cx="996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G20E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CBA6E5-8A9F-4690-BB93-01B8273DB60E}"/>
              </a:ext>
            </a:extLst>
          </p:cNvPr>
          <p:cNvSpPr txBox="1"/>
          <p:nvPr/>
        </p:nvSpPr>
        <p:spPr>
          <a:xfrm rot="18003512">
            <a:off x="7737935" y="1070099"/>
            <a:ext cx="2231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7B1C98-FC09-4257-A79B-B2971A63E20A}"/>
              </a:ext>
            </a:extLst>
          </p:cNvPr>
          <p:cNvSpPr txBox="1"/>
          <p:nvPr/>
        </p:nvSpPr>
        <p:spPr>
          <a:xfrm rot="18003512">
            <a:off x="8799723" y="1610340"/>
            <a:ext cx="98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G21E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BBBFEA-6C85-43E7-8A17-A2AE86171559}"/>
              </a:ext>
            </a:extLst>
          </p:cNvPr>
          <p:cNvSpPr txBox="1"/>
          <p:nvPr/>
        </p:nvSpPr>
        <p:spPr>
          <a:xfrm rot="18003512">
            <a:off x="9112455" y="1539786"/>
            <a:ext cx="1146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G22E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9C701F-2A27-4F0F-930C-9DECC6221060}"/>
              </a:ext>
            </a:extLst>
          </p:cNvPr>
          <p:cNvSpPr txBox="1"/>
          <p:nvPr/>
        </p:nvSpPr>
        <p:spPr>
          <a:xfrm rot="18003512">
            <a:off x="9480830" y="1568723"/>
            <a:ext cx="107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N23E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FE159A-8C3E-4255-8D92-BBC24EA403E1}"/>
              </a:ext>
            </a:extLst>
          </p:cNvPr>
          <p:cNvSpPr txBox="1"/>
          <p:nvPr/>
        </p:nvSpPr>
        <p:spPr>
          <a:xfrm rot="18003512">
            <a:off x="9913239" y="1636767"/>
            <a:ext cx="968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S24E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40D10C-44AB-442D-BF3C-0B04ABB09913}"/>
              </a:ext>
            </a:extLst>
          </p:cNvPr>
          <p:cNvSpPr txBox="1"/>
          <p:nvPr/>
        </p:nvSpPr>
        <p:spPr>
          <a:xfrm rot="18003512">
            <a:off x="2012347" y="1457246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F2925C-892F-410F-B401-864B83B614E6}"/>
              </a:ext>
            </a:extLst>
          </p:cNvPr>
          <p:cNvSpPr txBox="1"/>
          <p:nvPr/>
        </p:nvSpPr>
        <p:spPr>
          <a:xfrm rot="18003512">
            <a:off x="1776960" y="1602310"/>
            <a:ext cx="109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D7DD33-A22A-49CE-805C-0B0A068004C3}"/>
              </a:ext>
            </a:extLst>
          </p:cNvPr>
          <p:cNvSpPr txBox="1"/>
          <p:nvPr/>
        </p:nvSpPr>
        <p:spPr>
          <a:xfrm rot="18003512">
            <a:off x="2012347" y="1457246"/>
            <a:ext cx="1457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00B978-5A5D-4140-A7F5-06FC5DAABA56}"/>
              </a:ext>
            </a:extLst>
          </p:cNvPr>
          <p:cNvSpPr txBox="1"/>
          <p:nvPr/>
        </p:nvSpPr>
        <p:spPr>
          <a:xfrm rot="18003512">
            <a:off x="2841319" y="1656870"/>
            <a:ext cx="996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G20E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EC12B9-75B0-42CA-833C-7EF7F257FD19}"/>
              </a:ext>
            </a:extLst>
          </p:cNvPr>
          <p:cNvSpPr txBox="1"/>
          <p:nvPr/>
        </p:nvSpPr>
        <p:spPr>
          <a:xfrm rot="18003512">
            <a:off x="2134809" y="1112135"/>
            <a:ext cx="2231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 </a:t>
            </a:r>
            <a:r>
              <a:rPr lang="en-A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</a:t>
            </a:r>
            <a:endParaRPr lang="en-A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09D5796-6268-4D56-842F-3D053E9BD6C0}"/>
              </a:ext>
            </a:extLst>
          </p:cNvPr>
          <p:cNvSpPr txBox="1"/>
          <p:nvPr/>
        </p:nvSpPr>
        <p:spPr>
          <a:xfrm rot="18003512">
            <a:off x="3196597" y="1652376"/>
            <a:ext cx="983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G21E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5DCAEF-7803-4BC2-AE99-5C7E1AD21D6B}"/>
              </a:ext>
            </a:extLst>
          </p:cNvPr>
          <p:cNvSpPr txBox="1"/>
          <p:nvPr/>
        </p:nvSpPr>
        <p:spPr>
          <a:xfrm rot="18003512">
            <a:off x="3509329" y="1581822"/>
            <a:ext cx="1146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G22E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3A1DFD-B355-4875-A81A-C465F6FE37FC}"/>
              </a:ext>
            </a:extLst>
          </p:cNvPr>
          <p:cNvSpPr txBox="1"/>
          <p:nvPr/>
        </p:nvSpPr>
        <p:spPr>
          <a:xfrm rot="18003512">
            <a:off x="3877704" y="1610759"/>
            <a:ext cx="107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N23E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A45A89B-35AB-4FA7-975E-24DC0548D817}"/>
              </a:ext>
            </a:extLst>
          </p:cNvPr>
          <p:cNvSpPr txBox="1"/>
          <p:nvPr/>
        </p:nvSpPr>
        <p:spPr>
          <a:xfrm rot="18003512">
            <a:off x="4310113" y="1678803"/>
            <a:ext cx="968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S24E</a:t>
            </a:r>
          </a:p>
        </p:txBody>
      </p:sp>
    </p:spTree>
    <p:extLst>
      <p:ext uri="{BB962C8B-B14F-4D97-AF65-F5344CB8AC3E}">
        <p14:creationId xmlns:p14="http://schemas.microsoft.com/office/powerpoint/2010/main" val="3586261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94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Icke</dc:creator>
  <cp:lastModifiedBy>Chris Icke</cp:lastModifiedBy>
  <cp:revision>1</cp:revision>
  <dcterms:created xsi:type="dcterms:W3CDTF">2020-12-04T04:35:21Z</dcterms:created>
  <dcterms:modified xsi:type="dcterms:W3CDTF">2020-12-04T04:43:17Z</dcterms:modified>
</cp:coreProperties>
</file>