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1271F-AD6D-4146-B0DF-76BC697725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1BDB31-86D3-4901-A90A-BF928FF4A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13045-6EDC-468E-9260-4F1272016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8AACE-EF9C-4A55-9E2F-694668F5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CE5AB-0BBE-47F7-9250-C4DEACC89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521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F6DDD-02A3-40D7-A088-F85A998E5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A05BA7-8F27-4DBA-B215-503165084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B15AC-3C04-4BE3-8A9E-0AA3ABBFA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C7C7B-B55B-4505-A7E2-FF9FF6D1A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CED9A-E34F-401C-AEFC-32FED785A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576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36C962-1091-4C49-B3F9-A3F1C9EF30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2FEEB-6153-4C92-BA05-FCE1B3A13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D165F-55DF-4C09-81D7-A8C4C095B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695D5-114B-4778-8075-62DEE1562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AC63D-E1FD-4A1D-9DBD-EA7ADA9A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046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F4A0-42BE-4585-8949-BC1C66985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48B45-9552-4B6A-A47B-EE67680DA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5407-DB15-4C4E-BBC5-899F81392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FCCFB-95E9-454C-A9CA-4652EEBA9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9DEC0-96A8-4EC7-B341-7405CB52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692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71851-B44B-4325-9760-A650EC9DE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7CC03-7643-4713-BF24-3112462BF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C97B7-C484-42BB-B92B-C2D9A8131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79193-C80B-49EB-ABB6-99FE65FA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9FFC8-7EF0-49A7-8BF8-EF5F63834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548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C3C4A-7F5F-4688-85CD-487C322BF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5267E-FA2B-4C0F-B712-FD7EEC6F6B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82CE3-B63D-45D3-8D9B-2BC9F67EB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5EBE8-96F5-4AA3-BA9A-E0E3C9F95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B6F7DB-F4C5-4470-A62B-A182CFC7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151279-D759-4D8E-B639-15B12E681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75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52988-E9F8-4BA2-981D-B8BE1524E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5284E-72A8-4AC7-859C-DBE1F2F60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01B0B-4C0E-4E74-B31C-A8FFD8289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2D629-ED21-4DE4-8DC8-7466BB032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0EFA4B-0842-4B18-B673-965A808D46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7A0C7A-D6BB-487A-9800-5EBB05363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709859-0516-4E03-AC06-F38AF73B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0D36A-F802-43DA-A66F-D644C4EA1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90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BF225-7BF0-438B-BF29-018AC871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F9D41A-683B-4691-81AC-D0DC158F6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B2531-454A-4A1F-AB3E-3BCDEE360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BF876-F121-41BE-B42B-D51E6D02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706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C800A2-10D2-4A6A-87A9-B316497D7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E10FF4-1166-49EF-BD5D-F679BBE4F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A9880-8E19-4B47-95BB-6AD508D6B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438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01589-873C-4648-8A72-1683D1C3B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04D0B-BC0B-4A3E-919C-7E6F0EF79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D7FB7-D0F0-4728-B72F-84B28E291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D6008-549E-4519-AD78-5EBF70D90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115E0-9EF3-484E-B661-14272BDD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AFD17-E0F8-4F6F-A5D7-C473A161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575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0D2AC-6EF6-4833-A49F-3C781C3BD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E62C92-CC2E-4EFE-A22F-153217A81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2A54D-8DE0-4C05-A197-86389C05D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17836-255A-4631-AB8F-EC3DDC21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0ACDD-9EAA-4C82-9ED8-DF070A491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73068D-79DA-4840-BA11-236BF1C7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53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6B1C5D-AB98-46D3-A5A3-06AD1980B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C93CB-F04B-495A-8DFD-AA5867FCB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55ADB-6BCF-4F30-83A8-33BD9FD86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FFB06-2187-44B0-AC73-4F0EE4411DFD}" type="datetimeFigureOut">
              <a:rPr lang="en-AU" smtClean="0"/>
              <a:t>22/12/2020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062DB-99A1-49A6-BC91-872FA05F0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DD764-12E8-4F38-AE4C-B6701A616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FAFFC-51FB-4C3D-AB5A-71CB64DB87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86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318AE2-CF86-4AAB-A032-D08A94338A3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" t="14588" r="12987" b="13720"/>
          <a:stretch/>
        </p:blipFill>
        <p:spPr>
          <a:xfrm flipH="1">
            <a:off x="5993072" y="2570806"/>
            <a:ext cx="5850958" cy="3791558"/>
          </a:xfrm>
          <a:prstGeom prst="rect">
            <a:avLst/>
          </a:prstGeom>
          <a:ln w="25400">
            <a:noFill/>
          </a:ln>
        </p:spPr>
      </p:pic>
      <p:pic>
        <p:nvPicPr>
          <p:cNvPr id="3" name="Picture 2" descr="A tall building&#10;&#10;Description automatically generated">
            <a:extLst>
              <a:ext uri="{FF2B5EF4-FFF2-40B4-BE49-F238E27FC236}">
                <a16:creationId xmlns:a16="http://schemas.microsoft.com/office/drawing/2014/main" id="{60B7A063-F73F-499F-B5C3-CEB2808E4C1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3223" t="-2213" r="-1778" b="-1936"/>
          <a:stretch/>
        </p:blipFill>
        <p:spPr>
          <a:xfrm>
            <a:off x="533400" y="2460171"/>
            <a:ext cx="4452257" cy="3995057"/>
          </a:xfrm>
          <a:prstGeom prst="rect">
            <a:avLst/>
          </a:prstGeom>
          <a:ln w="25400"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04EE6D-D5A4-4BCD-A415-43232944F7F0}"/>
              </a:ext>
            </a:extLst>
          </p:cNvPr>
          <p:cNvSpPr txBox="1"/>
          <p:nvPr/>
        </p:nvSpPr>
        <p:spPr>
          <a:xfrm>
            <a:off x="1292620" y="-10886"/>
            <a:ext cx="2933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Coomassie stained gel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53F942-F13A-4DB9-87C0-617F7179B580}"/>
              </a:ext>
            </a:extLst>
          </p:cNvPr>
          <p:cNvSpPr txBox="1"/>
          <p:nvPr/>
        </p:nvSpPr>
        <p:spPr>
          <a:xfrm>
            <a:off x="7834313" y="-10887"/>
            <a:ext cx="2779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Cy5 fluorescence gel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A5B0FD-4829-40F6-A85D-37D2E92AFD5C}"/>
              </a:ext>
            </a:extLst>
          </p:cNvPr>
          <p:cNvSpPr txBox="1"/>
          <p:nvPr/>
        </p:nvSpPr>
        <p:spPr>
          <a:xfrm rot="18660417">
            <a:off x="3008985" y="2038536"/>
            <a:ext cx="1271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GGG-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D13F67-E751-4B67-83F2-CF3E646FA815}"/>
              </a:ext>
            </a:extLst>
          </p:cNvPr>
          <p:cNvSpPr txBox="1"/>
          <p:nvPr/>
        </p:nvSpPr>
        <p:spPr>
          <a:xfrm rot="18660417">
            <a:off x="3428201" y="2087528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9C4BDB-D6F3-4D76-A554-E65E0AF57533}"/>
              </a:ext>
            </a:extLst>
          </p:cNvPr>
          <p:cNvSpPr txBox="1"/>
          <p:nvPr/>
        </p:nvSpPr>
        <p:spPr>
          <a:xfrm rot="18660417">
            <a:off x="3827955" y="2136520"/>
            <a:ext cx="10118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EE5401-EBE2-4137-BF15-0FE2BA5E4816}"/>
              </a:ext>
            </a:extLst>
          </p:cNvPr>
          <p:cNvSpPr txBox="1"/>
          <p:nvPr/>
        </p:nvSpPr>
        <p:spPr>
          <a:xfrm rot="18660417">
            <a:off x="4201129" y="2207891"/>
            <a:ext cx="822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7F2FE74-0DF4-48B2-973D-23409C36A28B}"/>
              </a:ext>
            </a:extLst>
          </p:cNvPr>
          <p:cNvSpPr txBox="1"/>
          <p:nvPr/>
        </p:nvSpPr>
        <p:spPr>
          <a:xfrm rot="18660417">
            <a:off x="2671373" y="1989544"/>
            <a:ext cx="1401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GGGN-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E636EF-AD03-40AF-81FB-486775CCA2F7}"/>
              </a:ext>
            </a:extLst>
          </p:cNvPr>
          <p:cNvSpPr txBox="1"/>
          <p:nvPr/>
        </p:nvSpPr>
        <p:spPr>
          <a:xfrm rot="18660417">
            <a:off x="2254278" y="1952044"/>
            <a:ext cx="1500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GGGNS-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BB6F95-B0D4-47DC-8550-6AF94D831A5F}"/>
              </a:ext>
            </a:extLst>
          </p:cNvPr>
          <p:cNvSpPr txBox="1"/>
          <p:nvPr/>
        </p:nvSpPr>
        <p:spPr>
          <a:xfrm rot="18660417">
            <a:off x="1769246" y="1658698"/>
            <a:ext cx="2278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10 aa of 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CexE-mCherry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38874B4-6BF3-466E-9F2D-30D941A7A0DE}"/>
              </a:ext>
            </a:extLst>
          </p:cNvPr>
          <p:cNvSpPr txBox="1"/>
          <p:nvPr/>
        </p:nvSpPr>
        <p:spPr>
          <a:xfrm rot="18660417">
            <a:off x="1430306" y="1822005"/>
            <a:ext cx="18453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CexE-mCherry</a:t>
            </a:r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DMSO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6ECB2D-AF54-4A17-B51C-E271E682E9E5}"/>
              </a:ext>
            </a:extLst>
          </p:cNvPr>
          <p:cNvSpPr txBox="1"/>
          <p:nvPr/>
        </p:nvSpPr>
        <p:spPr>
          <a:xfrm rot="18660417">
            <a:off x="1001880" y="1739384"/>
            <a:ext cx="2064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CexE-mCherry</a:t>
            </a:r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17-ODYA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B83582-C36D-482F-9F0F-A7123AF5D416}"/>
              </a:ext>
            </a:extLst>
          </p:cNvPr>
          <p:cNvSpPr txBox="1"/>
          <p:nvPr/>
        </p:nvSpPr>
        <p:spPr>
          <a:xfrm rot="18660417">
            <a:off x="8364758" y="1895794"/>
            <a:ext cx="1271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GGG-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C5BEA5-368C-40E9-91E1-2A1A9C4B1BFF}"/>
              </a:ext>
            </a:extLst>
          </p:cNvPr>
          <p:cNvSpPr txBox="1"/>
          <p:nvPr/>
        </p:nvSpPr>
        <p:spPr>
          <a:xfrm rot="18660417">
            <a:off x="8783974" y="1944786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8AD137-6DFA-4089-867C-5C2D716F5DEC}"/>
              </a:ext>
            </a:extLst>
          </p:cNvPr>
          <p:cNvSpPr txBox="1"/>
          <p:nvPr/>
        </p:nvSpPr>
        <p:spPr>
          <a:xfrm rot="18660417">
            <a:off x="9183728" y="1993778"/>
            <a:ext cx="10118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870C41-D133-4A7F-8A2D-3B9129E23D18}"/>
              </a:ext>
            </a:extLst>
          </p:cNvPr>
          <p:cNvSpPr txBox="1"/>
          <p:nvPr/>
        </p:nvSpPr>
        <p:spPr>
          <a:xfrm rot="18660417">
            <a:off x="9556902" y="2065149"/>
            <a:ext cx="822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C75A298-DEDF-4777-9944-A844102BFF86}"/>
              </a:ext>
            </a:extLst>
          </p:cNvPr>
          <p:cNvSpPr txBox="1"/>
          <p:nvPr/>
        </p:nvSpPr>
        <p:spPr>
          <a:xfrm rot="18660417">
            <a:off x="8027146" y="1846802"/>
            <a:ext cx="1401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GGGN-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8115F7-976B-45DB-B2D2-6827E3D87567}"/>
              </a:ext>
            </a:extLst>
          </p:cNvPr>
          <p:cNvSpPr txBox="1"/>
          <p:nvPr/>
        </p:nvSpPr>
        <p:spPr>
          <a:xfrm rot="18660417">
            <a:off x="7610051" y="1809302"/>
            <a:ext cx="15007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GGGNS-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7EC0425-4675-4FB3-87D4-9B50E47DD880}"/>
              </a:ext>
            </a:extLst>
          </p:cNvPr>
          <p:cNvSpPr txBox="1"/>
          <p:nvPr/>
        </p:nvSpPr>
        <p:spPr>
          <a:xfrm rot="18660417">
            <a:off x="7125019" y="1515956"/>
            <a:ext cx="2278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10 aa of </a:t>
            </a:r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CexE-mCherry</a:t>
            </a:r>
            <a:endParaRPr lang="en-A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6094A3-CF2B-41DE-A9FC-BB0A6D776714}"/>
              </a:ext>
            </a:extLst>
          </p:cNvPr>
          <p:cNvSpPr txBox="1"/>
          <p:nvPr/>
        </p:nvSpPr>
        <p:spPr>
          <a:xfrm rot="18660417">
            <a:off x="6786079" y="1679263"/>
            <a:ext cx="18453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CexE-mCherry</a:t>
            </a:r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DMSO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C4DD1D7-6CEF-4F34-A26B-501494C7B4B2}"/>
              </a:ext>
            </a:extLst>
          </p:cNvPr>
          <p:cNvSpPr txBox="1"/>
          <p:nvPr/>
        </p:nvSpPr>
        <p:spPr>
          <a:xfrm rot="18660417">
            <a:off x="6357653" y="1596642"/>
            <a:ext cx="2064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CexE-mCherry</a:t>
            </a:r>
            <a:r>
              <a:rPr lang="en-A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17-ODYA</a:t>
            </a:r>
          </a:p>
        </p:txBody>
      </p:sp>
    </p:spTree>
    <p:extLst>
      <p:ext uri="{BB962C8B-B14F-4D97-AF65-F5344CB8AC3E}">
        <p14:creationId xmlns:p14="http://schemas.microsoft.com/office/powerpoint/2010/main" val="3747390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36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Icke</dc:creator>
  <cp:lastModifiedBy>Chris Icke</cp:lastModifiedBy>
  <cp:revision>4</cp:revision>
  <dcterms:created xsi:type="dcterms:W3CDTF">2020-12-22T05:41:01Z</dcterms:created>
  <dcterms:modified xsi:type="dcterms:W3CDTF">2020-12-22T07:53:25Z</dcterms:modified>
</cp:coreProperties>
</file>