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014B4-D02F-DA46-8394-E33EAEF0C7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00D9F78-36D3-C141-B52F-EFA6337A9E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830B16-D8BE-524F-B724-49FD8E635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211810B-225F-8841-944C-F281AEA23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DE4CF1-400D-0F43-9052-BC14B0F20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601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C9C70-A1A0-084F-9F16-51B9336DF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15B72A1-DDFB-9747-930A-160AA2CB30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B26781A-542E-6840-9EAA-CD7D8A13F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3066D81-3009-9740-8E98-68BE2D28C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48F2D16-62B7-E849-9B5E-D781EA428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680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118B150-A7F4-AF4D-8E8C-605360082C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463DFDC-860B-1845-9784-89AA9609D6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B2102A3-394D-5F46-8747-AC1C2302C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E9FD128-BE8B-3146-A1CB-00C90030E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32EF9B5-A189-8B4A-98F8-E49E4B037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826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57D210-821C-FB48-8947-30A2C92B1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9296F1-3C8A-2142-B50D-533BB31BFB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44C9F49-2A9C-6246-B251-1AE17BB68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51C2CF-6333-944C-9A0B-A2BF7B676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2C6E45-BE36-BC4C-9BD9-F689BF6AF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992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512FBE-9F87-664B-A561-EB12939E8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71E02D-86A3-6F40-989A-9F77CC6615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251343-94E5-6746-B61C-E3C6663D3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4913C7-9648-F540-A721-EACEC168F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DA9DF3-362E-8545-8AAA-AB6A4DBCB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7485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1A8DA5-E507-3142-B81F-4EE5F6EA1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78820E6-BCDE-0245-857F-7BCBB152F7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3BAD8F8-80B0-BD4D-B1C2-547903FDCC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2E5303-5A80-4541-B4D4-14D0C135A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4D59614-DBEA-0949-8927-196BE074F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E79A014-8B96-BC4B-8B81-F8456D126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708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357FAF-CFE9-C34B-9C17-8C7947077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415D28C-1F20-0740-A26F-57FE761FA4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8E75B8D-B383-714E-A1CB-C2354F82A7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145BDCE-AE34-694F-BAA4-F489F5F594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F554978-C843-0C4D-A9F5-D021EAD4C4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972AC21-013A-4A48-854B-79279FA20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D8764-215C-5B49-A3D4-DBD217D3D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5420F50-301F-264A-8860-2E0C97474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76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826870-6105-FD40-A6F6-5912E840B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0EA8B83-069F-3544-9C51-20C16F741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9FAD269-200A-0749-AF61-63A1EAB92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1B9A580-E2E6-E041-BC1B-1B0B80D2C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9E38FB0-B11A-AA48-AAAF-A6FDEBFF4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0491656-8963-9541-A660-364906032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8B09175-2A18-8340-B76F-28BDD338E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36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EAB51F-183E-584D-9A99-E3079EEBD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A60D71-27A4-8648-AA91-A4084EB16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657A004-02EC-5B4F-A615-CCB0022201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C4DFF91-F01A-C940-A4BB-7FF2CC11D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D94FE10-72CE-654C-9047-B55BF589A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FD8DE0E-030A-1647-BDA0-CB7666214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0332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8CBFDA-22F2-9C43-9891-91F7B858E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3D256DB-13B0-554A-8A6B-5372A26253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C1BBAF0-76AF-4341-AC86-24BC86A451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8AFAF9F-338C-294C-AC70-15D07EDC3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F576E3D-E757-964A-BC5B-6F8F997D9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3CB31D6-E36E-DA43-9E38-E109E24E9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624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6D473A3-88B4-C443-BF8D-CACF80089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70FB4D1-9337-AF44-8F32-CB7544EA5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B717C5-B9B8-C34C-A27B-7C9476AA8F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7EBF0-05EA-5047-84AF-26A3BDB321D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E021898-4C1E-DF48-BD58-C470F27A17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530D43-A1E8-4A4F-8350-2E37F18077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1599C-2417-C74D-A084-77F0C7FBF8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375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46399CD-8BE8-0C48-AB89-E9176196416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8" y="2196313"/>
            <a:ext cx="3135600" cy="25056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C007791-0DF6-DB46-B32C-9972F667AB4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45" y="2104569"/>
            <a:ext cx="3135600" cy="25056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37076B7-EEF8-4949-9E52-F5E592F84CFD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318" y="711632"/>
            <a:ext cx="3135600" cy="2505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E0AEA6B-0402-9A44-85FE-D31F7992D4B2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318" y="3483052"/>
            <a:ext cx="3135600" cy="2505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FE22B92A-7C88-354A-B625-CA081328A2CD}"/>
              </a:ext>
            </a:extLst>
          </p:cNvPr>
          <p:cNvSpPr txBox="1"/>
          <p:nvPr/>
        </p:nvSpPr>
        <p:spPr>
          <a:xfrm>
            <a:off x="5485069" y="201164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AB9C79B-5685-CB4D-9E3F-6C0291ED41E6}"/>
              </a:ext>
            </a:extLst>
          </p:cNvPr>
          <p:cNvSpPr txBox="1"/>
          <p:nvPr/>
        </p:nvSpPr>
        <p:spPr>
          <a:xfrm>
            <a:off x="5485069" y="433258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8877C04-54F7-9D4D-9B04-2ED86885B10F}"/>
              </a:ext>
            </a:extLst>
          </p:cNvPr>
          <p:cNvSpPr/>
          <p:nvPr/>
        </p:nvSpPr>
        <p:spPr>
          <a:xfrm>
            <a:off x="5642186" y="2104569"/>
            <a:ext cx="569620" cy="23605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9B63F2B-9433-4B4E-846C-59CE02CA7ECB}"/>
              </a:ext>
            </a:extLst>
          </p:cNvPr>
          <p:cNvSpPr txBox="1"/>
          <p:nvPr/>
        </p:nvSpPr>
        <p:spPr>
          <a:xfrm>
            <a:off x="8522153" y="1241004"/>
            <a:ext cx="5373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siRNA: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22D246D-42D5-5F48-A67E-798803E72FE3}"/>
              </a:ext>
            </a:extLst>
          </p:cNvPr>
          <p:cNvSpPr txBox="1"/>
          <p:nvPr/>
        </p:nvSpPr>
        <p:spPr>
          <a:xfrm>
            <a:off x="8994271" y="1271781"/>
            <a:ext cx="3369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/>
              <a:t>Ctrl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9DC14E2-2378-D848-8B96-44C1AE9302F7}"/>
              </a:ext>
            </a:extLst>
          </p:cNvPr>
          <p:cNvSpPr txBox="1"/>
          <p:nvPr/>
        </p:nvSpPr>
        <p:spPr>
          <a:xfrm>
            <a:off x="9235396" y="1271781"/>
            <a:ext cx="4106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/>
              <a:t>TOP1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C12E8DD-FA9D-DC41-8BA1-08757D98C956}"/>
              </a:ext>
            </a:extLst>
          </p:cNvPr>
          <p:cNvSpPr txBox="1"/>
          <p:nvPr/>
        </p:nvSpPr>
        <p:spPr>
          <a:xfrm>
            <a:off x="9848736" y="1781770"/>
            <a:ext cx="5220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TOP1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A277080-DDA0-3647-9A4F-E4F048DFF160}"/>
              </a:ext>
            </a:extLst>
          </p:cNvPr>
          <p:cNvSpPr txBox="1"/>
          <p:nvPr/>
        </p:nvSpPr>
        <p:spPr>
          <a:xfrm>
            <a:off x="8730902" y="4287370"/>
            <a:ext cx="5373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siRNA: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7996310-1C49-B542-9525-5D6C4D4C929D}"/>
              </a:ext>
            </a:extLst>
          </p:cNvPr>
          <p:cNvSpPr txBox="1"/>
          <p:nvPr/>
        </p:nvSpPr>
        <p:spPr>
          <a:xfrm>
            <a:off x="9203020" y="4318147"/>
            <a:ext cx="3369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/>
              <a:t>Ctrl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8433E3FC-E05B-2444-9CC8-18274D217660}"/>
              </a:ext>
            </a:extLst>
          </p:cNvPr>
          <p:cNvSpPr txBox="1"/>
          <p:nvPr/>
        </p:nvSpPr>
        <p:spPr>
          <a:xfrm>
            <a:off x="9444145" y="4318147"/>
            <a:ext cx="4106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/>
              <a:t>TOP1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6259316-3507-F54A-B4F2-14CEB31C3502}"/>
              </a:ext>
            </a:extLst>
          </p:cNvPr>
          <p:cNvSpPr txBox="1"/>
          <p:nvPr/>
        </p:nvSpPr>
        <p:spPr>
          <a:xfrm>
            <a:off x="9900729" y="4799232"/>
            <a:ext cx="52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KU70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06F6901-8F35-0C46-A7B2-82E40A086FF8}"/>
              </a:ext>
            </a:extLst>
          </p:cNvPr>
          <p:cNvSpPr/>
          <p:nvPr/>
        </p:nvSpPr>
        <p:spPr>
          <a:xfrm>
            <a:off x="9063043" y="731157"/>
            <a:ext cx="569620" cy="23605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E9A30B6-ADB0-5B4F-9191-0C439F46B3C4}"/>
              </a:ext>
            </a:extLst>
          </p:cNvPr>
          <p:cNvSpPr/>
          <p:nvPr/>
        </p:nvSpPr>
        <p:spPr>
          <a:xfrm>
            <a:off x="2393519" y="2196313"/>
            <a:ext cx="597095" cy="23605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C2E3836-EAB8-6F4B-B2BC-1683F4DBEE16}"/>
              </a:ext>
            </a:extLst>
          </p:cNvPr>
          <p:cNvSpPr/>
          <p:nvPr/>
        </p:nvSpPr>
        <p:spPr>
          <a:xfrm>
            <a:off x="9241594" y="3555577"/>
            <a:ext cx="569620" cy="23605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FC4166F-D560-8A49-9AE4-5584ABC3502D}"/>
              </a:ext>
            </a:extLst>
          </p:cNvPr>
          <p:cNvSpPr txBox="1"/>
          <p:nvPr/>
        </p:nvSpPr>
        <p:spPr>
          <a:xfrm>
            <a:off x="176159" y="6382871"/>
            <a:ext cx="2292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Figure 6-source data 1</a:t>
            </a:r>
          </a:p>
        </p:txBody>
      </p:sp>
    </p:spTree>
    <p:extLst>
      <p:ext uri="{BB962C8B-B14F-4D97-AF65-F5344CB8AC3E}">
        <p14:creationId xmlns:p14="http://schemas.microsoft.com/office/powerpoint/2010/main" val="292267601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Macintosh PowerPoint</Application>
  <PresentationFormat>Grand écran</PresentationFormat>
  <Paragraphs>11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Dennis Gomez</dc:creator>
  <cp:lastModifiedBy>Dennis Gomez</cp:lastModifiedBy>
  <cp:revision>1</cp:revision>
  <dcterms:created xsi:type="dcterms:W3CDTF">2021-06-08T10:06:15Z</dcterms:created>
  <dcterms:modified xsi:type="dcterms:W3CDTF">2021-06-08T10:06:31Z</dcterms:modified>
</cp:coreProperties>
</file>