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240392-F6EB-D949-AE5D-B9FC876A8A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35E388B-00C0-D744-85C2-4DB1F7F7A1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006ECCD-F73F-FC48-8FAF-48A52F6BB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6731CE-ADF9-2240-B910-DC69A2047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2F90BD-C219-0D4C-BE60-0A2F1F9FF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832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434D4-F0D8-7D4F-9330-68F899863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9EE677-ED05-4B4E-A1C6-0D100329AF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2695AE-2BA8-9A4F-9A85-2DBAC5B9A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978155-3278-C644-80EE-FCE7C6D8D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5A0DB5-CFFC-5643-B746-4F2605141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397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2F5E392-7612-6748-922E-237E3F9FBB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9C4E76A-8582-BE49-8E29-DDD83CB03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D30956-E8F4-A442-9B46-C7D2E6071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FDC5A90-B4FD-FE42-A136-394A06F93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B5FF012-DBA9-7842-A43C-B4A974C30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22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1563FD-1B80-6546-8EB9-C4BD725D5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CB65AB-2AB9-7A41-8833-7AFE427CCE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8D5441-DBF4-CB43-B6AF-7C0479038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C3D11AC-B82A-7741-84C2-B5970B237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D83DAF-6368-6840-9441-D8E334FD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0116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FECB92-D6C2-494F-8FD1-D87C0DE62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A85E7E-5566-F848-A871-5BA3BE008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DA88C0-3556-B04C-BD4C-4DD22AFA9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DD248FC-B4A9-A94D-A8FE-769726F9A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005E21-BA2E-F248-BF1B-0C170055B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301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04C85D-A8C5-564F-A907-AE6FD2FDE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3196EB-7EDE-D74E-AD55-674550E7E3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A3D4303-CC0F-2840-ACAD-161622260A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D636DB1-E2FB-994D-99D4-49876EAE5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EF31556-F10C-3E41-BCFE-F00A06BD1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7F43ED5-9AAF-964F-8512-5BFEF553C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112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472762-5666-494C-8CCB-CBA697F57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7220A6-52E5-6A41-B101-3647AD901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0BE69C0-428A-DC4D-98F3-287CEFCE0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252D598-5B8F-5D44-BCEB-233E4B62B0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B18CC0F-6888-6E45-BCA4-F525DBAF1F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A96CD02-5655-DD4F-99CB-544697D2A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0A5900C-1B4B-BB45-827A-D68C84894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12E8FC5-6D5F-B44C-A94A-E689130E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0288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0FB6DD-E50D-C44D-89E9-DAB301FE6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203C8AE-F39A-094E-B419-9682A3B9B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09711C-9C75-E74F-A5E2-E1B02A618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0B52E3A-73FB-2A49-96BD-F1E6E502C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29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75F7EDB-F79B-A34F-8050-87823560D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F455995-05BD-7341-9E56-E93777E6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429F494-F201-854A-A39B-35AE174E5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509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112D32-929B-ED4C-806F-4FCCA4195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9711FC4-C638-D844-819D-68E1C05DF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1706A5F-B8C4-4040-92E9-4C989F869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ECC1A33-29F5-6A4A-9A34-34815039D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7CF1968-F4AD-B942-BDB3-CDCA7E7F5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A1A139-F475-EA44-AE81-3A950E44B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57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F01623-1D78-224F-8752-94F0A56B1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5D45981-E0C3-164A-8A10-00ABFE5A5C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C16FDAA-49E8-0C4A-B889-35981C9372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51B5204-B770-3A43-9041-5F74E885E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83CBA31-A1C4-9B4C-BC0C-3052092A6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7026628-8837-C64C-88F0-C3EBA660C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0950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65A521E-47B1-054F-A9C2-4C87A96D2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A283E4-FBDC-CF43-9860-ECAD2141DA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700CF4D-75A0-0E4B-8B73-04D3F942EC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C4253-8807-E040-BA34-CD0EE29E4EB5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532D95D-827B-9B4A-A72F-697D8293D5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3FF380-2D76-DE44-A611-8D994E42E5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26348-098E-FB49-A42F-626AFF30A2B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493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24285EE-D3A0-1E4F-8D1C-499F6344F07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23" y="790100"/>
            <a:ext cx="3135600" cy="25056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9DA46FB-31AF-8D45-929B-80A3F17123C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403" y="790100"/>
            <a:ext cx="3135600" cy="2505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76ED076-845E-104E-A190-CF1C4F7FDD5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863" y="790100"/>
            <a:ext cx="3135600" cy="2505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85DFE6D4-D3C3-C743-A099-EE452BF1EC53}"/>
              </a:ext>
            </a:extLst>
          </p:cNvPr>
          <p:cNvSpPr txBox="1"/>
          <p:nvPr/>
        </p:nvSpPr>
        <p:spPr>
          <a:xfrm>
            <a:off x="2416266" y="7901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15CE958-7231-7247-B55A-EDCDC5779E11}"/>
              </a:ext>
            </a:extLst>
          </p:cNvPr>
          <p:cNvSpPr txBox="1"/>
          <p:nvPr/>
        </p:nvSpPr>
        <p:spPr>
          <a:xfrm>
            <a:off x="2378438" y="302047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218FA97-BCE0-C242-B522-9ADA25440653}"/>
              </a:ext>
            </a:extLst>
          </p:cNvPr>
          <p:cNvSpPr txBox="1"/>
          <p:nvPr/>
        </p:nvSpPr>
        <p:spPr>
          <a:xfrm>
            <a:off x="4247711" y="1319381"/>
            <a:ext cx="6254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shTOP1: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F35F004-B0A2-0942-9F09-24AE2ADDD5BB}"/>
              </a:ext>
            </a:extLst>
          </p:cNvPr>
          <p:cNvSpPr txBox="1"/>
          <p:nvPr/>
        </p:nvSpPr>
        <p:spPr>
          <a:xfrm>
            <a:off x="4787918" y="1350158"/>
            <a:ext cx="4058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/>
              <a:t>-DOX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E9474A7-BC7F-A640-A32E-AB913D4AB12B}"/>
              </a:ext>
            </a:extLst>
          </p:cNvPr>
          <p:cNvSpPr txBox="1"/>
          <p:nvPr/>
        </p:nvSpPr>
        <p:spPr>
          <a:xfrm>
            <a:off x="5044101" y="1350158"/>
            <a:ext cx="4251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/>
              <a:t>+DOX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7E8A7B3-3861-744D-BC15-3760DF42A219}"/>
              </a:ext>
            </a:extLst>
          </p:cNvPr>
          <p:cNvSpPr txBox="1"/>
          <p:nvPr/>
        </p:nvSpPr>
        <p:spPr>
          <a:xfrm>
            <a:off x="4196247" y="1878274"/>
            <a:ext cx="5220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TOP1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F020A7-86FA-C346-9707-3257A884FCFD}"/>
              </a:ext>
            </a:extLst>
          </p:cNvPr>
          <p:cNvSpPr/>
          <p:nvPr/>
        </p:nvSpPr>
        <p:spPr>
          <a:xfrm>
            <a:off x="4759454" y="836499"/>
            <a:ext cx="629665" cy="23605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3518E38-736A-4848-9914-57B88A9D306A}"/>
              </a:ext>
            </a:extLst>
          </p:cNvPr>
          <p:cNvSpPr txBox="1"/>
          <p:nvPr/>
        </p:nvSpPr>
        <p:spPr>
          <a:xfrm>
            <a:off x="7873253" y="1319381"/>
            <a:ext cx="6254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shTOP1: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B218166-D4BA-2040-A5CF-A79EC037EBB9}"/>
              </a:ext>
            </a:extLst>
          </p:cNvPr>
          <p:cNvSpPr txBox="1"/>
          <p:nvPr/>
        </p:nvSpPr>
        <p:spPr>
          <a:xfrm>
            <a:off x="8413460" y="1350158"/>
            <a:ext cx="4058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/>
              <a:t>-DOX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29DCB1B-4C92-154A-9815-8C356B0C2452}"/>
              </a:ext>
            </a:extLst>
          </p:cNvPr>
          <p:cNvSpPr txBox="1"/>
          <p:nvPr/>
        </p:nvSpPr>
        <p:spPr>
          <a:xfrm>
            <a:off x="8669643" y="1350158"/>
            <a:ext cx="4251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/>
              <a:t>+DOX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9CF07C0-7F7E-814C-BDF2-B7FA1EB7515A}"/>
              </a:ext>
            </a:extLst>
          </p:cNvPr>
          <p:cNvSpPr txBox="1"/>
          <p:nvPr/>
        </p:nvSpPr>
        <p:spPr>
          <a:xfrm>
            <a:off x="7991608" y="1930526"/>
            <a:ext cx="52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KU70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CEF070-777E-BD41-94B6-E06CDB105181}"/>
              </a:ext>
            </a:extLst>
          </p:cNvPr>
          <p:cNvSpPr/>
          <p:nvPr/>
        </p:nvSpPr>
        <p:spPr>
          <a:xfrm>
            <a:off x="1228134" y="782395"/>
            <a:ext cx="629665" cy="23605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995729-EFC7-CC45-AF55-0D92DCE00EE7}"/>
              </a:ext>
            </a:extLst>
          </p:cNvPr>
          <p:cNvSpPr/>
          <p:nvPr/>
        </p:nvSpPr>
        <p:spPr>
          <a:xfrm>
            <a:off x="8415544" y="836498"/>
            <a:ext cx="629665" cy="23605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40E228B4-0783-714C-BC1E-1DE939302D7F}"/>
              </a:ext>
            </a:extLst>
          </p:cNvPr>
          <p:cNvSpPr txBox="1"/>
          <p:nvPr/>
        </p:nvSpPr>
        <p:spPr>
          <a:xfrm>
            <a:off x="176159" y="6382871"/>
            <a:ext cx="2292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Figure 6-source data 2</a:t>
            </a:r>
          </a:p>
        </p:txBody>
      </p:sp>
    </p:spTree>
    <p:extLst>
      <p:ext uri="{BB962C8B-B14F-4D97-AF65-F5344CB8AC3E}">
        <p14:creationId xmlns:p14="http://schemas.microsoft.com/office/powerpoint/2010/main" val="31307598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Macintosh PowerPoint</Application>
  <PresentationFormat>Grand écran</PresentationFormat>
  <Paragraphs>11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Dennis Gomez</dc:creator>
  <cp:lastModifiedBy>Dennis Gomez</cp:lastModifiedBy>
  <cp:revision>1</cp:revision>
  <dcterms:created xsi:type="dcterms:W3CDTF">2021-06-08T10:06:40Z</dcterms:created>
  <dcterms:modified xsi:type="dcterms:W3CDTF">2021-06-08T10:06:58Z</dcterms:modified>
</cp:coreProperties>
</file>