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DBCF19-6D90-7A4D-A602-9C2F78060A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6702DF0-3590-9948-B346-E83053CDD8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960F2D-C63B-0347-AF2B-006AF04EE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5B7C8D-981A-764C-A1A1-E6C245BC8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CE0D32-5877-974F-883E-A42C58124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431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179AFF-D77E-864B-AB53-3C4C71F3F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9833F8B-8E3A-D043-A850-B11057652D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E614D37-E9A7-ED48-A9F6-DF0035BBC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6536F4-F8C8-B245-BD41-676A54165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FABF08-9189-D04A-901E-03D0D935F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642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BC5AD62-3783-B14A-9FF5-3733D58937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0FE1DE5-22BB-174A-BDDE-C0FF13CB17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17D207-04EE-3F49-88C8-457152B5F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CB22CDD-6AB4-EF43-889E-FA8DB04ED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74D033D-910D-BA46-9059-6879C8628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978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DEAE44-E0C0-9F4F-AFF4-E1CB4D8D9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8182EBA-E10B-A04B-966B-21D32EF74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58CD16-6C95-E34F-8AA1-A764604AB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7298F5-C4DB-964A-ABAE-D9F18BEB5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A6F1E9-3AC5-2348-A61B-808E92BD0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1651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484C8B-83A2-424A-B914-19CCA532E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0B22E3-B771-6A44-8685-CFFED2BB1B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42AF0EC-4B75-D548-A97F-7F0A893F3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D6CDF84-DA36-2B4C-9786-5FC476CB0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B23366D-59EF-DB4B-AC01-7FA1AFE2A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4155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43A059-B300-9E43-8CD9-3018FA95F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AFF520-3EA4-5D48-A810-BEB0CB59D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6B36F41-7544-8148-8639-FAA47C1C8C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B57AA7E-EAAE-6245-8A04-891A8B46C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B8713F5-354E-7B4D-BF4A-CEFE5B298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EB7383-1371-364A-936D-993F6AD19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641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7CC902-CA4C-064E-97C8-EBFB1B616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1CEF3D-9B6F-5A44-A9BA-52E92EADC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115C180-FE76-C946-A70C-E4F7EBBEE8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CC09D46-10C9-5240-93F9-00B560D29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55A12C3-07F2-3D4B-8271-5ACF030E6F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707C2B3-3F5D-A64B-A7A8-8BBDDEC6B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B328D2D-4B47-F24A-A2CE-0DBF4DABE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1C048A7-402F-1B41-85F8-530E987AE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944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A7EED4-7C9E-C447-905C-F6B53B959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FE0B204-E363-984A-A925-FD5E1458C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0EE33C3-0F4B-BE47-AB05-0247CEE41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AAC614-2757-AC49-85A2-4B907517C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451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082C179-C277-FA4B-8953-E914BA7C4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40256-1012-D646-AAF8-2A88424F2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1BAF673-8FD4-FD44-9675-F1538705C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703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3C6850-EC6C-D54B-962B-6AFA26F8B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7195E6B-48E8-EB4A-94FB-21F20B9D6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847D7AC-EB9C-CB4F-AAA3-53AA8CC813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3B6ABEC-84BF-AA46-BE5B-B25EA667B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72C3E87-2C7E-754F-8E4A-4A392A1B9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B04BD51-CFB9-D647-B6A1-D27E5230A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466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D62060-1673-8641-AC50-670822FA6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D903920-8603-CC4A-89B6-2846A9B510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1641A92-0D57-0242-8E18-637732E4EF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42ED4C3-8816-3949-9DAA-482925B44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D5B76DB-3BC9-4346-8DB2-C0B1860E5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9C7F861-F796-B549-86A9-F0BD56520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889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5056D8F-FE07-074E-8A11-668E3EE5E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2E01B8B-BA0C-4E4F-8E02-DC0A17FEE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D798C95-8FAA-8F4E-9744-29E29FC12F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755F1-2510-3446-89D3-24362CA28EC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87B0F9-4D44-CE49-9EBE-ECBA0D6162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174BA5-6344-9146-8C16-003544478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845BF-0A7C-9C45-BE0E-13EC64E0166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987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D1CE158B-E0E4-814E-862F-D4E6F5439C5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32" y="1133186"/>
            <a:ext cx="3135600" cy="25056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7CD01A3-796C-B140-A5CD-EF2ADBF3A07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894" y="1133186"/>
            <a:ext cx="3135600" cy="2505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53E0B86-1930-6440-AB5E-EBD968FE32B2}"/>
              </a:ext>
            </a:extLst>
          </p:cNvPr>
          <p:cNvSpPr/>
          <p:nvPr/>
        </p:nvSpPr>
        <p:spPr>
          <a:xfrm>
            <a:off x="2460823" y="1156812"/>
            <a:ext cx="1343919" cy="23605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A61187-9DF9-894D-B706-8A54FE44A302}"/>
              </a:ext>
            </a:extLst>
          </p:cNvPr>
          <p:cNvSpPr/>
          <p:nvPr/>
        </p:nvSpPr>
        <p:spPr>
          <a:xfrm>
            <a:off x="5966575" y="1182278"/>
            <a:ext cx="1343919" cy="23605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1160879-FE53-F741-A48E-AB92D0DC403D}"/>
              </a:ext>
            </a:extLst>
          </p:cNvPr>
          <p:cNvSpPr txBox="1"/>
          <p:nvPr/>
        </p:nvSpPr>
        <p:spPr>
          <a:xfrm>
            <a:off x="2324825" y="105136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BCDE754-3153-B84B-938E-7D431BA32AA5}"/>
              </a:ext>
            </a:extLst>
          </p:cNvPr>
          <p:cNvSpPr txBox="1"/>
          <p:nvPr/>
        </p:nvSpPr>
        <p:spPr>
          <a:xfrm>
            <a:off x="2324928" y="336267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350BF91-44BB-0B44-B737-F7348C2EEDCE}"/>
              </a:ext>
            </a:extLst>
          </p:cNvPr>
          <p:cNvSpPr txBox="1"/>
          <p:nvPr/>
        </p:nvSpPr>
        <p:spPr>
          <a:xfrm>
            <a:off x="5286712" y="1626101"/>
            <a:ext cx="5020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siRNA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AC5A424-75BA-F24C-982F-58BA4D336525}"/>
              </a:ext>
            </a:extLst>
          </p:cNvPr>
          <p:cNvSpPr txBox="1"/>
          <p:nvPr/>
        </p:nvSpPr>
        <p:spPr>
          <a:xfrm rot="18543315">
            <a:off x="6123590" y="1459281"/>
            <a:ext cx="5469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TOP2A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7B7A56E-3332-D045-8833-EBD814DF67EA}"/>
              </a:ext>
            </a:extLst>
          </p:cNvPr>
          <p:cNvSpPr txBox="1"/>
          <p:nvPr/>
        </p:nvSpPr>
        <p:spPr>
          <a:xfrm rot="18543315">
            <a:off x="6405721" y="1420692"/>
            <a:ext cx="6463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TOP2A.5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5C742DE-F8D4-ED4C-9B31-17FC5506B192}"/>
              </a:ext>
            </a:extLst>
          </p:cNvPr>
          <p:cNvSpPr txBox="1"/>
          <p:nvPr/>
        </p:nvSpPr>
        <p:spPr>
          <a:xfrm rot="18543315">
            <a:off x="5906008" y="1526500"/>
            <a:ext cx="3738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Ctrl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B0BAC40-0A47-3048-B4B6-85E31EACAD4B}"/>
              </a:ext>
            </a:extLst>
          </p:cNvPr>
          <p:cNvSpPr txBox="1"/>
          <p:nvPr/>
        </p:nvSpPr>
        <p:spPr>
          <a:xfrm rot="18543315">
            <a:off x="6699024" y="1420692"/>
            <a:ext cx="6463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TOP2A.7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CAD97F5-19B1-1E42-8459-FC342C8F354E}"/>
              </a:ext>
            </a:extLst>
          </p:cNvPr>
          <p:cNvSpPr txBox="1"/>
          <p:nvPr/>
        </p:nvSpPr>
        <p:spPr>
          <a:xfrm>
            <a:off x="7368496" y="1924574"/>
            <a:ext cx="6149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TOP2A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AA87478-27B6-CF45-914D-301B863FCA97}"/>
              </a:ext>
            </a:extLst>
          </p:cNvPr>
          <p:cNvSpPr txBox="1"/>
          <p:nvPr/>
        </p:nvSpPr>
        <p:spPr>
          <a:xfrm>
            <a:off x="7381559" y="2287335"/>
            <a:ext cx="52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KU70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2F3E842-0E3C-264D-BD91-347AB0F42B27}"/>
              </a:ext>
            </a:extLst>
          </p:cNvPr>
          <p:cNvSpPr txBox="1"/>
          <p:nvPr/>
        </p:nvSpPr>
        <p:spPr>
          <a:xfrm>
            <a:off x="176159" y="6382871"/>
            <a:ext cx="3670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Figure 3-supplement 1-source data 1</a:t>
            </a:r>
          </a:p>
        </p:txBody>
      </p:sp>
    </p:spTree>
    <p:extLst>
      <p:ext uri="{BB962C8B-B14F-4D97-AF65-F5344CB8AC3E}">
        <p14:creationId xmlns:p14="http://schemas.microsoft.com/office/powerpoint/2010/main" val="41925711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Macintosh PowerPoint</Application>
  <PresentationFormat>Grand écran</PresentationFormat>
  <Paragraphs>10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Dennis Gomez</dc:creator>
  <cp:lastModifiedBy>Dennis Gomez</cp:lastModifiedBy>
  <cp:revision>1</cp:revision>
  <dcterms:created xsi:type="dcterms:W3CDTF">2021-06-08T10:05:42Z</dcterms:created>
  <dcterms:modified xsi:type="dcterms:W3CDTF">2021-06-08T10:06:01Z</dcterms:modified>
</cp:coreProperties>
</file>