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63"/>
    <p:restoredTop sz="94694"/>
  </p:normalViewPr>
  <p:slideViewPr>
    <p:cSldViewPr snapToGrid="0" snapToObjects="1">
      <p:cViewPr varScale="1">
        <p:scale>
          <a:sx n="113" d="100"/>
          <a:sy n="113" d="100"/>
        </p:scale>
        <p:origin x="208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F8E19-95A5-5841-A8D8-3386F32AB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0BD33-1B0F-9D44-B663-F4F9D5EDB7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53DF8-352A-DE4F-93E3-F02A7F7A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285FB-F5CB-B645-8034-1275FAC14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6AA9B-9795-6940-ADD8-9AEA7F8BB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05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937DF-9B38-0F41-A9AA-94A446247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EA3AE7-C62E-F646-8817-DB8E5C69E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3CF20-F9AA-5241-A18E-BF626A66B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D9A62-370A-9C4A-8124-DE79ED9F2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0D432-6D53-CA40-9569-5FCEA731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3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75879A-9547-3246-B9D9-2701116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48C10B-61A7-304A-B5EC-9A2724B45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469D2-DA14-FD4F-A324-B0F4B590E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D29D8-3984-A24D-893B-0034965C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027A1-124B-6D41-A5D0-92B447D2C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9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62567-DEED-5343-9F03-3DA801F12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D8949-25EA-8D48-ABE6-FEB76DD2C4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51A3E-983C-0A41-B470-F428358BC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F4DA4-0F32-CD4D-B5C5-5F7271B5F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F7EAE-E367-2243-8189-89B49D4C6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5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1EEF7-B2BF-3749-A4BB-A7A17E804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61D21-EE52-324A-A1B4-C35828111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DB0D0-551F-0C4E-AC01-C90C0DD65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FF050-8A72-9244-9476-AAF2F14E8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F093B-5DCC-004B-98B2-3D88C068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2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5269E-C54C-3D41-AFF8-E14BEAE74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6FF01-5153-5A41-B42F-35C59612E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83D9DB-E34B-314E-893F-06A10A81E1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C604D-FF80-8543-BA7A-EB57DA87C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81637-A26A-F543-A8E1-0845CF93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0C8180-BA06-9140-B64C-BE26EA1F1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4BFAB-4BFE-3E49-BB2A-3F2A4786D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B2215-34BA-2849-895F-FAE1C8140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DCE3C3-EE4B-E24D-A201-699A2E04D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0CD822-24A3-524C-A39B-23400379D5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9DD910-AD7E-9C42-9767-D4E8E84D04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B22E3-0579-1340-BC1E-9C5238A00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1692C3-CD9A-BB4B-A9E6-92B10FAEB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940C0A-50A5-8049-8611-595645B63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13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62C33-5DDC-6843-A7D3-2E7DD5F0A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8E35B-043A-F14A-9DBB-F9429DEC1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25A0BE-B465-8B48-95BA-7C6204962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DD8A9-E3FC-F041-8DC8-C80712DFC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42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68086C-495F-9546-B123-D9C411ED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E1711D-C7AE-ED4B-BF48-07D5FFA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5BA2D-ABD8-DA46-8C14-0FF4A9444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5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F690F-1E44-674F-A4B1-D58EA0CC1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4F3F9-9C91-4D47-A189-AF7C3346F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C41999-691A-6F41-9E86-A6690AE43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CF98E-B5E6-FE4C-A98E-55E980C65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88139B-2BCE-AC40-9BFF-5464524F2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D104C7-F1F4-494C-8F94-C9E516588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5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346DD-5D82-DA48-8DB8-17A89AF16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784635-861E-D441-9EAD-E2C827E9A8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2C63A6-7935-5C4B-B0F1-38065F6B84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6BE46-8423-EE4F-A26E-99BEAEB79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A965A-9BB4-C74E-A71A-D24367807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E87E34-2561-104E-853D-04B162C84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57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C8FA2-43F1-5349-AC5A-52B565E0D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518D-2517-944C-BF91-228B4EE27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CD268-09EE-FA4F-AE07-F0FB46646B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65603-8609-6347-AEF5-C927BFE8519D}" type="datetimeFigureOut">
              <a:rPr lang="en-US" smtClean="0"/>
              <a:t>1/12/21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67000-5F6E-E148-BD20-ACD0736E03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15FC8-3D70-0B44-9BE6-C795E0FB22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BFF57-7496-4149-BDBB-7467C9094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1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CAD9B17-E674-FE4D-B4B3-B4B46A8C9F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2"/>
          <a:stretch/>
        </p:blipFill>
        <p:spPr>
          <a:xfrm>
            <a:off x="169334" y="459827"/>
            <a:ext cx="5612814" cy="59383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193C2B-FDF5-3740-90C7-9A296BFB8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700" y="953813"/>
            <a:ext cx="6187966" cy="495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877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Yang</dc:creator>
  <cp:lastModifiedBy>Zhang, Yang</cp:lastModifiedBy>
  <cp:revision>2</cp:revision>
  <dcterms:created xsi:type="dcterms:W3CDTF">2021-01-13T04:49:47Z</dcterms:created>
  <dcterms:modified xsi:type="dcterms:W3CDTF">2021-01-13T04:53:34Z</dcterms:modified>
</cp:coreProperties>
</file>