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66" r:id="rId2"/>
  </p:sldIdLst>
  <p:sldSz cx="6858000" cy="9906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0AE"/>
    <a:srgbClr val="CCFF66"/>
    <a:srgbClr val="00DA63"/>
    <a:srgbClr val="49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6374" autoAdjust="0"/>
  </p:normalViewPr>
  <p:slideViewPr>
    <p:cSldViewPr snapToGrid="0">
      <p:cViewPr varScale="1">
        <p:scale>
          <a:sx n="77" d="100"/>
          <a:sy n="77" d="100"/>
        </p:scale>
        <p:origin x="3630" y="102"/>
      </p:cViewPr>
      <p:guideLst>
        <p:guide orient="horz" pos="3052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70" d="100"/>
        <a:sy n="170" d="100"/>
      </p:scale>
      <p:origin x="0" y="1306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70DE9C2-A804-4C0A-8835-7EF0AE63AFB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746125"/>
            <a:ext cx="25812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D2A2E8B2-22EA-423E-991B-A854B00339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4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11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9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9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9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4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0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4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1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DDC8-1816-44B7-8A72-0DE68C7E7302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D5FB-1686-43F4-9A65-4256BD88B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>
            <a:extLst>
              <a:ext uri="{FF2B5EF4-FFF2-40B4-BE49-F238E27FC236}">
                <a16:creationId xmlns:a16="http://schemas.microsoft.com/office/drawing/2014/main" id="{2BD68370-E5B4-4115-9B70-70627C343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-10432" r="17993" b="-1702"/>
          <a:stretch/>
        </p:blipFill>
        <p:spPr bwMode="auto">
          <a:xfrm>
            <a:off x="676404" y="5276805"/>
            <a:ext cx="5148200" cy="3875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D114E9FD-EB4C-4FD7-B298-BDAC7DEE69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056" r="-446" b="19"/>
          <a:stretch/>
        </p:blipFill>
        <p:spPr>
          <a:xfrm>
            <a:off x="576190" y="989555"/>
            <a:ext cx="5348614" cy="3402782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7004DA47-162B-4E97-8BA2-69961ED99F24}"/>
              </a:ext>
            </a:extLst>
          </p:cNvPr>
          <p:cNvSpPr txBox="1"/>
          <p:nvPr/>
        </p:nvSpPr>
        <p:spPr>
          <a:xfrm>
            <a:off x="5871406" y="733494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p16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A0929AA-1585-4CEB-9A48-8F62D94A4821}"/>
              </a:ext>
            </a:extLst>
          </p:cNvPr>
          <p:cNvSpPr txBox="1"/>
          <p:nvPr/>
        </p:nvSpPr>
        <p:spPr>
          <a:xfrm>
            <a:off x="652442" y="390882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Total proteins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E1C98F5-41A4-4D9E-8EB8-9227B826890F}"/>
              </a:ext>
            </a:extLst>
          </p:cNvPr>
          <p:cNvSpPr txBox="1"/>
          <p:nvPr/>
        </p:nvSpPr>
        <p:spPr>
          <a:xfrm>
            <a:off x="4208967" y="932079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8717083-AE04-4AE0-8616-8B4589873839}"/>
              </a:ext>
            </a:extLst>
          </p:cNvPr>
          <p:cNvSpPr txBox="1"/>
          <p:nvPr/>
        </p:nvSpPr>
        <p:spPr>
          <a:xfrm>
            <a:off x="4431457" y="9320137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B050"/>
                </a:solidFill>
              </a:rPr>
              <a:t>2,86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0B7EA85-BF19-40B9-AFFB-36505F9A0848}"/>
              </a:ext>
            </a:extLst>
          </p:cNvPr>
          <p:cNvSpPr txBox="1"/>
          <p:nvPr/>
        </p:nvSpPr>
        <p:spPr>
          <a:xfrm>
            <a:off x="4820853" y="9323865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B050"/>
                </a:solidFill>
              </a:rPr>
              <a:t>2,42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09C8E127-1C2E-4B2D-A33F-95E1BCC9040D}"/>
              </a:ext>
            </a:extLst>
          </p:cNvPr>
          <p:cNvSpPr txBox="1"/>
          <p:nvPr/>
        </p:nvSpPr>
        <p:spPr>
          <a:xfrm>
            <a:off x="5282684" y="9325884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B050"/>
                </a:solidFill>
              </a:rPr>
              <a:t>p16 relative expression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184C6D2B-2972-47BC-A776-84B31224FC83}"/>
              </a:ext>
            </a:extLst>
          </p:cNvPr>
          <p:cNvCxnSpPr>
            <a:cxnSpLocks/>
          </p:cNvCxnSpPr>
          <p:nvPr/>
        </p:nvCxnSpPr>
        <p:spPr>
          <a:xfrm>
            <a:off x="5404117" y="753715"/>
            <a:ext cx="635895" cy="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DA978DC6-9BB1-4686-9844-75CD54BCC482}"/>
              </a:ext>
            </a:extLst>
          </p:cNvPr>
          <p:cNvSpPr/>
          <p:nvPr/>
        </p:nvSpPr>
        <p:spPr>
          <a:xfrm rot="-1800000">
            <a:off x="4682749" y="961575"/>
            <a:ext cx="1366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000" b="1" dirty="0">
                <a:solidFill>
                  <a:srgbClr val="00B050"/>
                </a:solidFill>
              </a:rPr>
              <a:t>Margin +22 to +47mm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6CE931-2211-491C-B424-ADE10091D4B9}"/>
              </a:ext>
            </a:extLst>
          </p:cNvPr>
          <p:cNvSpPr/>
          <p:nvPr/>
        </p:nvSpPr>
        <p:spPr>
          <a:xfrm rot="-1800000">
            <a:off x="4362877" y="1000611"/>
            <a:ext cx="1274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rgbClr val="00B050"/>
                </a:solidFill>
              </a:rPr>
              <a:t>Margin -5 to +20mm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4B827DE-120F-4616-ACF6-6DF779D77556}"/>
              </a:ext>
            </a:extLst>
          </p:cNvPr>
          <p:cNvSpPr/>
          <p:nvPr/>
        </p:nvSpPr>
        <p:spPr>
          <a:xfrm rot="-1800000">
            <a:off x="4069009" y="1079713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rgbClr val="00B050"/>
                </a:solidFill>
              </a:rPr>
              <a:t>Non-irradiated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36EB4B9-5725-40B0-B053-9D9F088444F3}"/>
              </a:ext>
            </a:extLst>
          </p:cNvPr>
          <p:cNvSpPr/>
          <p:nvPr/>
        </p:nvSpPr>
        <p:spPr>
          <a:xfrm>
            <a:off x="5044049" y="520665"/>
            <a:ext cx="133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</a:rPr>
              <a:t>10x2Gy + 1week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61D71-9051-45B1-904F-E27993CE7046}"/>
              </a:ext>
            </a:extLst>
          </p:cNvPr>
          <p:cNvSpPr/>
          <p:nvPr/>
        </p:nvSpPr>
        <p:spPr>
          <a:xfrm>
            <a:off x="3894024" y="-15474"/>
            <a:ext cx="2927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 – Figure </a:t>
            </a:r>
            <a:r>
              <a:rPr lang="en-GB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 4 – source data 1</a:t>
            </a: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6044949-D24B-49EE-9109-D6E86A3F6B17}"/>
              </a:ext>
            </a:extLst>
          </p:cNvPr>
          <p:cNvCxnSpPr>
            <a:stCxn id="69" idx="1"/>
          </p:cNvCxnSpPr>
          <p:nvPr/>
        </p:nvCxnSpPr>
        <p:spPr>
          <a:xfrm flipH="1">
            <a:off x="5282684" y="7535001"/>
            <a:ext cx="588722" cy="1819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14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33426</TotalTime>
  <Words>35</Words>
  <Application>Microsoft Office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 Abbadie</dc:creator>
  <cp:lastModifiedBy>Corinne Abbadie</cp:lastModifiedBy>
  <cp:revision>885</cp:revision>
  <cp:lastPrinted>2020-05-29T13:23:39Z</cp:lastPrinted>
  <dcterms:created xsi:type="dcterms:W3CDTF">2016-03-17T09:30:03Z</dcterms:created>
  <dcterms:modified xsi:type="dcterms:W3CDTF">2021-11-15T11:40:29Z</dcterms:modified>
</cp:coreProperties>
</file>