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4" r:id="rId2"/>
  </p:sldIdLst>
  <p:sldSz cx="6858000" cy="9906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303"/>
    <a:srgbClr val="00DA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15" autoAdjust="0"/>
    <p:restoredTop sz="92749" autoAdjust="0"/>
  </p:normalViewPr>
  <p:slideViewPr>
    <p:cSldViewPr snapToGrid="0">
      <p:cViewPr varScale="1">
        <p:scale>
          <a:sx n="46" d="100"/>
          <a:sy n="46" d="100"/>
        </p:scale>
        <p:origin x="2742" y="72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70" d="100"/>
        <a:sy n="170" d="100"/>
      </p:scale>
      <p:origin x="0" y="13062"/>
    </p:cViewPr>
  </p:sorter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rwan goy" userId="ab707ee1952ac8ac" providerId="LiveId" clId="{BA4DEBE8-8506-420E-82F6-C1B5E4911158}"/>
    <pc:docChg chg="modSld">
      <pc:chgData name="erwan goy" userId="ab707ee1952ac8ac" providerId="LiveId" clId="{BA4DEBE8-8506-420E-82F6-C1B5E4911158}" dt="2021-11-08T16:17:14.760" v="0" actId="20577"/>
      <pc:docMkLst>
        <pc:docMk/>
      </pc:docMkLst>
      <pc:sldChg chg="modSp mod">
        <pc:chgData name="erwan goy" userId="ab707ee1952ac8ac" providerId="LiveId" clId="{BA4DEBE8-8506-420E-82F6-C1B5E4911158}" dt="2021-11-08T16:17:14.760" v="0" actId="20577"/>
        <pc:sldMkLst>
          <pc:docMk/>
          <pc:sldMk cId="102347692" sldId="344"/>
        </pc:sldMkLst>
        <pc:spChg chg="mod">
          <ac:chgData name="erwan goy" userId="ab707ee1952ac8ac" providerId="LiveId" clId="{BA4DEBE8-8506-420E-82F6-C1B5E4911158}" dt="2021-11-08T16:17:14.760" v="0" actId="20577"/>
          <ac:spMkLst>
            <pc:docMk/>
            <pc:sldMk cId="102347692" sldId="344"/>
            <ac:spMk id="6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E70DE9C2-A804-4C0A-8835-7EF0AE63AFB9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D2A2E8B2-22EA-423E-991B-A854B00339D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44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11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698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595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49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212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2597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04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970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1538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4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81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4DDC8-1816-44B7-8A72-0DE68C7E7302}" type="datetimeFigureOut">
              <a:rPr lang="fr-FR" smtClean="0"/>
              <a:t>08/11/2021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D5FB-1686-43F4-9A65-4256BD88B41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3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oneTexte 61"/>
          <p:cNvSpPr txBox="1"/>
          <p:nvPr/>
        </p:nvSpPr>
        <p:spPr>
          <a:xfrm>
            <a:off x="4338287" y="-15552"/>
            <a:ext cx="2268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Figure 6-source data 3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2199217" y="3180421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150</a:t>
            </a:r>
          </a:p>
        </p:txBody>
      </p:sp>
      <p:pic>
        <p:nvPicPr>
          <p:cNvPr id="63" name="Picture 2" descr="C:\Users\egoy\Downloads\IMG_20190123_130100.jpg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6000" contrast="7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059" t="30215" r="28376" b="23870"/>
          <a:stretch/>
        </p:blipFill>
        <p:spPr bwMode="auto">
          <a:xfrm rot="16200000">
            <a:off x="2252036" y="2793407"/>
            <a:ext cx="2333222" cy="2438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ZoneTexte 67"/>
          <p:cNvSpPr txBox="1"/>
          <p:nvPr/>
        </p:nvSpPr>
        <p:spPr>
          <a:xfrm>
            <a:off x="2242282" y="3626031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72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2234402" y="3488050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95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2207098" y="3310871"/>
            <a:ext cx="38183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130</a:t>
            </a:r>
          </a:p>
        </p:txBody>
      </p:sp>
      <p:cxnSp>
        <p:nvCxnSpPr>
          <p:cNvPr id="72" name="Connecteur droit avec flèche 71"/>
          <p:cNvCxnSpPr/>
          <p:nvPr/>
        </p:nvCxnSpPr>
        <p:spPr>
          <a:xfrm flipH="1" flipV="1">
            <a:off x="3652037" y="3299434"/>
            <a:ext cx="209858" cy="4097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5" name="Connecteur droit avec flèche 84"/>
          <p:cNvCxnSpPr/>
          <p:nvPr/>
        </p:nvCxnSpPr>
        <p:spPr>
          <a:xfrm flipH="1" flipV="1">
            <a:off x="3652037" y="4176631"/>
            <a:ext cx="209858" cy="4097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onnecteur droit avec flèche 89"/>
          <p:cNvCxnSpPr/>
          <p:nvPr/>
        </p:nvCxnSpPr>
        <p:spPr>
          <a:xfrm flipH="1" flipV="1">
            <a:off x="3652037" y="4315126"/>
            <a:ext cx="209858" cy="4097"/>
          </a:xfrm>
          <a:prstGeom prst="straightConnector1">
            <a:avLst/>
          </a:prstGeom>
          <a:ln w="19050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2" name="ZoneTexte 91">
            <a:extLst>
              <a:ext uri="{FF2B5EF4-FFF2-40B4-BE49-F238E27FC236}">
                <a16:creationId xmlns:a16="http://schemas.microsoft.com/office/drawing/2014/main" id="{F7BB21EA-9C8B-4103-82E0-424B145C9A56}"/>
              </a:ext>
            </a:extLst>
          </p:cNvPr>
          <p:cNvSpPr txBox="1"/>
          <p:nvPr/>
        </p:nvSpPr>
        <p:spPr>
          <a:xfrm>
            <a:off x="2238955" y="377709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55</a:t>
            </a:r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2486148D-A7AA-45F5-AAD0-65C5513C6115}"/>
              </a:ext>
            </a:extLst>
          </p:cNvPr>
          <p:cNvSpPr txBox="1"/>
          <p:nvPr/>
        </p:nvSpPr>
        <p:spPr>
          <a:xfrm>
            <a:off x="2232079" y="397807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43</a:t>
            </a:r>
          </a:p>
        </p:txBody>
      </p:sp>
      <p:sp>
        <p:nvSpPr>
          <p:cNvPr id="94" name="ZoneTexte 93">
            <a:extLst>
              <a:ext uri="{FF2B5EF4-FFF2-40B4-BE49-F238E27FC236}">
                <a16:creationId xmlns:a16="http://schemas.microsoft.com/office/drawing/2014/main" id="{60659369-5B31-4AF5-94C6-951DB1F74FD1}"/>
              </a:ext>
            </a:extLst>
          </p:cNvPr>
          <p:cNvSpPr txBox="1"/>
          <p:nvPr/>
        </p:nvSpPr>
        <p:spPr>
          <a:xfrm>
            <a:off x="2232079" y="4188285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34</a:t>
            </a: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50B8BEE5-EC70-46CC-A81B-28D51FD73447}"/>
              </a:ext>
            </a:extLst>
          </p:cNvPr>
          <p:cNvSpPr txBox="1"/>
          <p:nvPr/>
        </p:nvSpPr>
        <p:spPr>
          <a:xfrm>
            <a:off x="2225709" y="4395937"/>
            <a:ext cx="31611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26</a:t>
            </a:r>
          </a:p>
        </p:txBody>
      </p:sp>
      <p:sp>
        <p:nvSpPr>
          <p:cNvPr id="66" name="ZoneTexte 65"/>
          <p:cNvSpPr txBox="1"/>
          <p:nvPr/>
        </p:nvSpPr>
        <p:spPr>
          <a:xfrm rot="19054857">
            <a:off x="2638815" y="1943267"/>
            <a:ext cx="285163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err="1"/>
              <a:t>ExpG</a:t>
            </a:r>
            <a:endParaRPr lang="fr-FR" sz="900" dirty="0"/>
          </a:p>
        </p:txBody>
      </p:sp>
      <p:sp>
        <p:nvSpPr>
          <p:cNvPr id="65" name="ZoneTexte 64"/>
          <p:cNvSpPr txBox="1"/>
          <p:nvPr/>
        </p:nvSpPr>
        <p:spPr>
          <a:xfrm rot="18976563">
            <a:off x="3091643" y="2340058"/>
            <a:ext cx="16878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/>
              <a:t>PSNE</a:t>
            </a:r>
          </a:p>
        </p:txBody>
      </p:sp>
    </p:spTree>
    <p:extLst>
      <p:ext uri="{BB962C8B-B14F-4D97-AF65-F5344CB8AC3E}">
        <p14:creationId xmlns:p14="http://schemas.microsoft.com/office/powerpoint/2010/main" val="1023476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33603</TotalTime>
  <Words>14</Words>
  <Application>Microsoft Office PowerPoint</Application>
  <PresentationFormat>Format A4 (210 x 297 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 Abbadie</dc:creator>
  <cp:lastModifiedBy>erwan goy</cp:lastModifiedBy>
  <cp:revision>767</cp:revision>
  <cp:lastPrinted>2020-08-03T17:35:34Z</cp:lastPrinted>
  <dcterms:created xsi:type="dcterms:W3CDTF">2016-03-17T09:30:03Z</dcterms:created>
  <dcterms:modified xsi:type="dcterms:W3CDTF">2021-11-08T16:17:18Z</dcterms:modified>
</cp:coreProperties>
</file>