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7D34C-863A-44BF-98C9-4181B87D00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6A3246-4B33-4214-8C7D-A40B15E510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E7DFC2-A109-41C5-9E04-E73CDD1FD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39C10-B151-452B-802E-4F2408C87350}" type="datetimeFigureOut">
              <a:rPr lang="en-US" smtClean="0"/>
              <a:t>5/28/2021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E597AC-6F39-48CA-A864-D7C8A125B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F833E-240E-404E-8DF2-E1B16CD02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9EA42-5E92-431F-B034-48B5A556F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01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91004-5881-422C-ABBC-A64BE475C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D6E3CF-161E-4BD9-A228-E76B83A83C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A93771-B47C-4926-9274-B6D42A32D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39C10-B151-452B-802E-4F2408C87350}" type="datetimeFigureOut">
              <a:rPr lang="en-US" smtClean="0"/>
              <a:t>5/28/2021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B528B-7296-497A-A3CC-9B95D01D7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A57089-1F4F-439A-A4A3-6CA39C62D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9EA42-5E92-431F-B034-48B5A556F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82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40D025-4819-4459-881E-7CDB1405C3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391E18-11C4-4E20-B04C-426D0C3B1A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E254F9-1F65-4440-B007-2DAF59427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39C10-B151-452B-802E-4F2408C87350}" type="datetimeFigureOut">
              <a:rPr lang="en-US" smtClean="0"/>
              <a:t>5/28/2021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2247DF-A06C-4813-AD01-80103A8BB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FA405E-9E89-4761-BBED-4BA39083F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9EA42-5E92-431F-B034-48B5A556F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724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F87DA-37E8-4977-AB5B-9E6E032FE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0C528-25C2-4D4D-AC98-F618847C7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B40578-9BF5-4447-87F6-8F1A8954F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39C10-B151-452B-802E-4F2408C87350}" type="datetimeFigureOut">
              <a:rPr lang="en-US" smtClean="0"/>
              <a:t>5/28/2021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C31E76-E15B-4D21-8A91-0A6E49452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802F2C-30EA-463B-A1DC-5C5E35E41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9EA42-5E92-431F-B034-48B5A556F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361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5D88C-2DE0-4FA9-B3CC-3E2D3EF75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B46346-2FDD-4C74-9ACD-3734CD4BFF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56C2D2-0D3A-40CF-A960-6E02148D9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39C10-B151-452B-802E-4F2408C87350}" type="datetimeFigureOut">
              <a:rPr lang="en-US" smtClean="0"/>
              <a:t>5/28/2021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79D133-28A6-41E5-98B8-9DA3F0197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ED39C8-3CBB-4E10-BC90-D465775DB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9EA42-5E92-431F-B034-48B5A556F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733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1A4CB-85EF-406A-91A7-E24BA19E4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460B72-05FB-409F-8150-E2C86D9B01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EE73C7-4805-4BD9-A446-3AED450AB5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6CA95E-5B93-4167-A80D-D839516AF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39C10-B151-452B-802E-4F2408C87350}" type="datetimeFigureOut">
              <a:rPr lang="en-US" smtClean="0"/>
              <a:t>5/28/2021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96B5AB-FFBE-4BAC-90D5-EC565663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64C6D6-E088-40AE-AB2B-A9958B4E5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9EA42-5E92-431F-B034-48B5A556F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116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CF302-FBA0-4B07-9253-64C24B1AB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0214E7-3E41-4212-AE40-1B4AB8832D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E42E4F-9C7A-42B8-864D-054EF9C226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EB5640-5ACB-4061-96E2-E61AC225AD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ECEAB9-E943-4927-ADCC-3C83C86921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F9F9421-B9F8-4EAB-B6CE-3F6DBCDCC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39C10-B151-452B-802E-4F2408C87350}" type="datetimeFigureOut">
              <a:rPr lang="en-US" smtClean="0"/>
              <a:t>5/28/2021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9F2BA5-D511-4CD4-99BF-94E794AF0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DEA9A8-8FBC-4C99-8807-9E8B98423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9EA42-5E92-431F-B034-48B5A556F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151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DD7BE-920D-4E8C-98DB-28116BE64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76F864-C7C9-4723-8F17-6F99A10EE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39C10-B151-452B-802E-4F2408C87350}" type="datetimeFigureOut">
              <a:rPr lang="en-US" smtClean="0"/>
              <a:t>5/28/2021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7EC03B-67FD-4E82-B350-54F43D16D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6D1053-3EC5-4BC7-9A8D-C507E22CC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9EA42-5E92-431F-B034-48B5A556F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681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F901EA-38F5-40C9-B369-6069F5E3B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39C10-B151-452B-802E-4F2408C87350}" type="datetimeFigureOut">
              <a:rPr lang="en-US" smtClean="0"/>
              <a:t>5/28/2021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60FCC2-CEC1-40F1-A475-30FBD115B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0BA15B-68E7-4732-9CA5-64EBFEB5B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9EA42-5E92-431F-B034-48B5A556F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099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69000-E3ED-43D5-A6B0-49B75AAE1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4D43F4-DFE3-446E-8E8C-18A9D58EA2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4DF61E-751F-4AA2-A0E2-92663332FB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904917-AF8E-456A-8EA2-19266FC5E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39C10-B151-452B-802E-4F2408C87350}" type="datetimeFigureOut">
              <a:rPr lang="en-US" smtClean="0"/>
              <a:t>5/28/2021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2FFDC7-69A7-44C1-AE6C-5B8B294C9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5195DF-91D2-41C5-ADB2-12B0BE9C9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9EA42-5E92-431F-B034-48B5A556F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757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C4464-1A29-4689-9261-9AE7B01E1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69D394-5DD7-4880-B331-590CDB66BC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D40C2A-E263-415A-8733-F5D239645C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8A0AFE-AC5C-46B1-9CD8-A706A4E19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39C10-B151-452B-802E-4F2408C87350}" type="datetimeFigureOut">
              <a:rPr lang="en-US" smtClean="0"/>
              <a:t>5/28/2021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D92267-5891-4C79-87A9-A10642788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AA5A03-4B7B-4189-AFE7-36F39A8D3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9EA42-5E92-431F-B034-48B5A556F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37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2602C1-DC6A-4F83-9CAA-80B522EB2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586FA8-1316-4004-A210-C5D48DD36D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B54F40-2218-495F-BEE3-9309979B7B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39C10-B151-452B-802E-4F2408C87350}" type="datetimeFigureOut">
              <a:rPr lang="en-US" smtClean="0"/>
              <a:t>5/28/2021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59CA73-1099-46B6-B7D0-736A41E548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9696E5-24DC-4C3D-96FA-88429DD8F2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9EA42-5E92-431F-B034-48B5A556F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498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64FE74D-03F3-41DB-9B00-4291FA127C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1556460"/>
              </p:ext>
            </p:extLst>
          </p:nvPr>
        </p:nvGraphicFramePr>
        <p:xfrm>
          <a:off x="3103101" y="1892534"/>
          <a:ext cx="5736771" cy="2714838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795595">
                  <a:extLst>
                    <a:ext uri="{9D8B030D-6E8A-4147-A177-3AD203B41FA5}">
                      <a16:colId xmlns:a16="http://schemas.microsoft.com/office/drawing/2014/main" val="3551576739"/>
                    </a:ext>
                  </a:extLst>
                </a:gridCol>
                <a:gridCol w="903515">
                  <a:extLst>
                    <a:ext uri="{9D8B030D-6E8A-4147-A177-3AD203B41FA5}">
                      <a16:colId xmlns:a16="http://schemas.microsoft.com/office/drawing/2014/main" val="1953313544"/>
                    </a:ext>
                  </a:extLst>
                </a:gridCol>
                <a:gridCol w="921875">
                  <a:extLst>
                    <a:ext uri="{9D8B030D-6E8A-4147-A177-3AD203B41FA5}">
                      <a16:colId xmlns:a16="http://schemas.microsoft.com/office/drawing/2014/main" val="1401498285"/>
                    </a:ext>
                  </a:extLst>
                </a:gridCol>
                <a:gridCol w="1115786">
                  <a:extLst>
                    <a:ext uri="{9D8B030D-6E8A-4147-A177-3AD203B41FA5}">
                      <a16:colId xmlns:a16="http://schemas.microsoft.com/office/drawing/2014/main" val="766009233"/>
                    </a:ext>
                  </a:extLst>
                </a:gridCol>
              </a:tblGrid>
              <a:tr h="6804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/>
                        <a:t>Environmental parameter</a:t>
                      </a:r>
                      <a:endParaRPr lang="en-US" sz="1200" b="0" kern="1200" dirty="0">
                        <a:solidFill>
                          <a:schemeClr val="tx1"/>
                        </a:solidFill>
                        <a:latin typeface="Helvetica"/>
                        <a:ea typeface="+mn-ea"/>
                        <a:cs typeface="Helvetica"/>
                      </a:endParaRPr>
                    </a:p>
                  </a:txBody>
                  <a:tcPr marL="84220" marR="84220" marT="50953" marB="50953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/>
                        <a:t>Effect on C chain length- North </a:t>
                      </a:r>
                      <a:endParaRPr lang="en-US" sz="1200" b="0" kern="1200" dirty="0">
                        <a:solidFill>
                          <a:schemeClr val="tx1"/>
                        </a:solidFill>
                        <a:latin typeface="Helvetica"/>
                        <a:ea typeface="+mn-ea"/>
                        <a:cs typeface="Helvetica"/>
                      </a:endParaRPr>
                    </a:p>
                  </a:txBody>
                  <a:tcPr marL="84220" marR="84220" marT="50953" marB="50953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/>
                        <a:t>Effect on C chain length- South</a:t>
                      </a:r>
                      <a:endParaRPr lang="en-US" sz="1200" b="0" kern="1200" dirty="0">
                        <a:solidFill>
                          <a:schemeClr val="tx1"/>
                        </a:solidFill>
                        <a:latin typeface="Helvetica"/>
                        <a:ea typeface="+mn-ea"/>
                        <a:cs typeface="Helvetica"/>
                      </a:endParaRPr>
                    </a:p>
                  </a:txBody>
                  <a:tcPr marL="84220" marR="84220" marT="50953" marB="50953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/>
                        <a:t>Interaction with Geography</a:t>
                      </a:r>
                      <a:endParaRPr lang="en-US" sz="1200" b="0" kern="1200" dirty="0">
                        <a:solidFill>
                          <a:schemeClr val="tx1"/>
                        </a:solidFill>
                        <a:latin typeface="Helvetica"/>
                        <a:ea typeface="+mn-ea"/>
                        <a:cs typeface="Helvetica"/>
                      </a:endParaRPr>
                    </a:p>
                  </a:txBody>
                  <a:tcPr marL="84220" marR="84220" marT="50953" marB="50953"/>
                </a:tc>
                <a:extLst>
                  <a:ext uri="{0D108BD9-81ED-4DB2-BD59-A6C34878D82A}">
                    <a16:rowId xmlns:a16="http://schemas.microsoft.com/office/drawing/2014/main" val="2107647192"/>
                  </a:ext>
                </a:extLst>
              </a:tr>
              <a:tr h="29787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/>
                        <a:t>Genomic Group</a:t>
                      </a:r>
                      <a:endParaRPr lang="en-US" sz="1200" b="0" kern="1200" dirty="0">
                        <a:solidFill>
                          <a:schemeClr val="tx1"/>
                        </a:solidFill>
                        <a:latin typeface="Helvetica"/>
                        <a:ea typeface="+mn-ea"/>
                        <a:cs typeface="Helvetica"/>
                      </a:endParaRPr>
                    </a:p>
                  </a:txBody>
                  <a:tcPr marL="84220" marR="84220" marT="50953" marB="5095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&lt;0.0001</a:t>
                      </a:r>
                    </a:p>
                  </a:txBody>
                  <a:tcPr marL="84220" marR="84220" marT="50953" marB="5095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&lt;0.0001</a:t>
                      </a:r>
                    </a:p>
                  </a:txBody>
                  <a:tcPr marL="84220" marR="84220" marT="50953" marB="5095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&lt;0.0001</a:t>
                      </a:r>
                    </a:p>
                  </a:txBody>
                  <a:tcPr marL="84220" marR="84220" marT="50953" marB="50953"/>
                </a:tc>
                <a:extLst>
                  <a:ext uri="{0D108BD9-81ED-4DB2-BD59-A6C34878D82A}">
                    <a16:rowId xmlns:a16="http://schemas.microsoft.com/office/drawing/2014/main" val="3042887569"/>
                  </a:ext>
                </a:extLst>
              </a:tr>
              <a:tr h="31670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/>
                        <a:t>Max temperature of warmest month</a:t>
                      </a:r>
                      <a:endParaRPr lang="en-US" sz="1200" b="0" kern="1200" dirty="0">
                        <a:solidFill>
                          <a:schemeClr val="tx1"/>
                        </a:solidFill>
                        <a:latin typeface="Helvetica"/>
                        <a:ea typeface="+mn-ea"/>
                        <a:cs typeface="Helvetica"/>
                      </a:endParaRPr>
                    </a:p>
                  </a:txBody>
                  <a:tcPr marL="84220" marR="84220" marT="50953" marB="5095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0.0007</a:t>
                      </a:r>
                    </a:p>
                  </a:txBody>
                  <a:tcPr marL="84220" marR="84220" marT="50953" marB="5095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&lt;0.0001</a:t>
                      </a:r>
                    </a:p>
                  </a:txBody>
                  <a:tcPr marL="84220" marR="84220" marT="50953" marB="5095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0.71319</a:t>
                      </a:r>
                    </a:p>
                  </a:txBody>
                  <a:tcPr marL="84220" marR="84220" marT="50953" marB="50953"/>
                </a:tc>
                <a:extLst>
                  <a:ext uri="{0D108BD9-81ED-4DB2-BD59-A6C34878D82A}">
                    <a16:rowId xmlns:a16="http://schemas.microsoft.com/office/drawing/2014/main" val="3003658868"/>
                  </a:ext>
                </a:extLst>
              </a:tr>
              <a:tr h="31670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/>
                        <a:t>Min temperature of coldest month</a:t>
                      </a:r>
                      <a:endParaRPr lang="en-US" sz="1200" b="0" kern="1200" dirty="0">
                        <a:solidFill>
                          <a:schemeClr val="tx1"/>
                        </a:solidFill>
                        <a:latin typeface="Helvetica"/>
                        <a:ea typeface="+mn-ea"/>
                        <a:cs typeface="Helvetica"/>
                      </a:endParaRPr>
                    </a:p>
                  </a:txBody>
                  <a:tcPr marL="84220" marR="84220" marT="50953" marB="5095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0.3070</a:t>
                      </a:r>
                    </a:p>
                  </a:txBody>
                  <a:tcPr marL="84220" marR="84220" marT="50953" marB="5095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&lt;0.0001</a:t>
                      </a:r>
                    </a:p>
                  </a:txBody>
                  <a:tcPr marL="84220" marR="84220" marT="50953" marB="5095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&lt;0.0001</a:t>
                      </a:r>
                    </a:p>
                  </a:txBody>
                  <a:tcPr marL="84220" marR="84220" marT="50953" marB="50953"/>
                </a:tc>
                <a:extLst>
                  <a:ext uri="{0D108BD9-81ED-4DB2-BD59-A6C34878D82A}">
                    <a16:rowId xmlns:a16="http://schemas.microsoft.com/office/drawing/2014/main" val="646450743"/>
                  </a:ext>
                </a:extLst>
              </a:tr>
              <a:tr h="31670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/>
                        <a:t>Precipitation of wettest month</a:t>
                      </a:r>
                      <a:endParaRPr lang="en-US" sz="1200" b="0" kern="1200" dirty="0">
                        <a:solidFill>
                          <a:schemeClr val="tx1"/>
                        </a:solidFill>
                        <a:latin typeface="Helvetica"/>
                        <a:ea typeface="+mn-ea"/>
                        <a:cs typeface="Helvetica"/>
                      </a:endParaRPr>
                    </a:p>
                  </a:txBody>
                  <a:tcPr marL="84220" marR="84220" marT="50953" marB="5095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0.9460</a:t>
                      </a:r>
                    </a:p>
                  </a:txBody>
                  <a:tcPr marL="84220" marR="84220" marT="50953" marB="5095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0.0012</a:t>
                      </a:r>
                    </a:p>
                  </a:txBody>
                  <a:tcPr marL="84220" marR="84220" marT="50953" marB="5095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0.0011</a:t>
                      </a:r>
                    </a:p>
                  </a:txBody>
                  <a:tcPr marL="84220" marR="84220" marT="50953" marB="50953"/>
                </a:tc>
                <a:extLst>
                  <a:ext uri="{0D108BD9-81ED-4DB2-BD59-A6C34878D82A}">
                    <a16:rowId xmlns:a16="http://schemas.microsoft.com/office/drawing/2014/main" val="2826670759"/>
                  </a:ext>
                </a:extLst>
              </a:tr>
              <a:tr h="31670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/>
                        <a:t>Precipitation of driest month</a:t>
                      </a:r>
                      <a:endParaRPr lang="en-US" sz="1200" b="0" kern="1200" dirty="0">
                        <a:solidFill>
                          <a:schemeClr val="tx1"/>
                        </a:solidFill>
                        <a:latin typeface="Helvetica"/>
                        <a:ea typeface="+mn-ea"/>
                        <a:cs typeface="Helvetica"/>
                      </a:endParaRPr>
                    </a:p>
                  </a:txBody>
                  <a:tcPr marL="84220" marR="84220" marT="50953" marB="5095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0.0782</a:t>
                      </a:r>
                    </a:p>
                  </a:txBody>
                  <a:tcPr marL="84220" marR="84220" marT="50953" marB="5095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0.6783</a:t>
                      </a:r>
                    </a:p>
                  </a:txBody>
                  <a:tcPr marL="84220" marR="84220" marT="50953" marB="5095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0.8711</a:t>
                      </a:r>
                    </a:p>
                  </a:txBody>
                  <a:tcPr marL="84220" marR="84220" marT="50953" marB="50953"/>
                </a:tc>
                <a:extLst>
                  <a:ext uri="{0D108BD9-81ED-4DB2-BD59-A6C34878D82A}">
                    <a16:rowId xmlns:a16="http://schemas.microsoft.com/office/drawing/2014/main" val="3483597049"/>
                  </a:ext>
                </a:extLst>
              </a:tr>
              <a:tr h="31670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200" kern="1200" dirty="0"/>
                        <a:t>Distance to the coast</a:t>
                      </a:r>
                      <a:endParaRPr lang="en-US" sz="1200" b="0" kern="1200" dirty="0">
                        <a:solidFill>
                          <a:schemeClr val="tx1"/>
                        </a:solidFill>
                        <a:latin typeface="Helvetica"/>
                        <a:ea typeface="+mn-ea"/>
                        <a:cs typeface="Helvetica"/>
                      </a:endParaRPr>
                    </a:p>
                  </a:txBody>
                  <a:tcPr marL="84220" marR="84220" marT="50953" marB="5095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0.5262</a:t>
                      </a:r>
                    </a:p>
                  </a:txBody>
                  <a:tcPr marL="84220" marR="84220" marT="50953" marB="5095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0.0022</a:t>
                      </a:r>
                    </a:p>
                  </a:txBody>
                  <a:tcPr marL="84220" marR="84220" marT="50953" marB="5095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0.0017</a:t>
                      </a:r>
                    </a:p>
                  </a:txBody>
                  <a:tcPr marL="84220" marR="84220" marT="50953" marB="50953"/>
                </a:tc>
                <a:extLst>
                  <a:ext uri="{0D108BD9-81ED-4DB2-BD59-A6C34878D82A}">
                    <a16:rowId xmlns:a16="http://schemas.microsoft.com/office/drawing/2014/main" val="20747842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4708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</Words>
  <Application>Microsoft Office PowerPoint</Application>
  <PresentationFormat>Widescreen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Ella Katz</dc:creator>
  <cp:lastModifiedBy>Ella Katz</cp:lastModifiedBy>
  <cp:revision>1</cp:revision>
  <dcterms:created xsi:type="dcterms:W3CDTF">2021-05-28T15:18:02Z</dcterms:created>
  <dcterms:modified xsi:type="dcterms:W3CDTF">2021-05-28T15:18:33Z</dcterms:modified>
</cp:coreProperties>
</file>