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6" r:id="rId2"/>
    <p:sldId id="267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405"/>
  </p:normalViewPr>
  <p:slideViewPr>
    <p:cSldViewPr snapToGrid="0" snapToObjects="1" showGuides="1">
      <p:cViewPr varScale="1">
        <p:scale>
          <a:sx n="127" d="100"/>
          <a:sy n="127" d="100"/>
        </p:scale>
        <p:origin x="440" y="176"/>
      </p:cViewPr>
      <p:guideLst>
        <p:guide orient="horz" pos="311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9CB467-7740-8D4D-ABB7-A0B386868E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C55990-78FC-E14F-85BF-8727B0E55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F358D1-03C3-ED46-AD2E-B448FE8AF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DFCAA-A8F9-D441-B037-0D5F3F8A1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C82F0B-8E81-0545-9B5E-46B0C3F9E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183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7C8F37-42A5-CE46-A932-F7A138D7F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3ED3396-A898-4642-996E-527B1E5D8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CE92146-F6BC-714A-B9DD-914C27E20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B5ABE9-1AEC-4D41-BC86-93BB9BD49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3A1A7A6-ACE2-DD49-955E-9A2FDEFA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2788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AB8E49A-CEC7-794E-852A-0E72AE391C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C32A926-54FC-144C-9775-8CE1C81866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961C39-D69A-FB46-A03E-9A671FB9A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E275FAA-05B4-9F4D-A87F-657A8F8C2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DD1117-E40F-4F46-AC53-9E6CF5C1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551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57E80B-1A4B-4142-BE98-BEB352C6F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865D67-AD11-4740-BB7D-2FAC108BBC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3DD163-BC35-BB44-BBB5-DD0348F2C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D50CDD-603B-7C41-BF9B-993141136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6FF42C-84FB-C74E-AA63-032712EFB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512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D66B08-58B2-CC4F-83FC-5B3243E12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F639428-ECEF-0848-86A7-B8B0B305E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A332C7-2733-8A4D-B85C-01B393C60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39DD89-B558-F14E-BEB7-B4B718DE9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AD3636-6429-8D44-9816-9A38D888C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926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1D1E80-C191-8B40-9A73-25203F96E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4074E21-05C1-AB49-9DB0-B7580E6DB4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D16D0A0-C68C-794F-8A45-0B43D83D54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0A21C85-25E0-EB46-97F1-B87859371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3E12239-29A5-C044-964F-473CC7B15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DD158BE-7C15-EB4B-9D2E-D855EE41A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467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4FF0B0-1986-774B-A2BC-B75229F28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10A67B-1319-A340-BD8B-C5BF8A793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2311644-6E29-EE41-B2C2-BE3F88B5D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A136A5F-F8A1-954F-B149-98AC614B26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2F25895-5158-2B48-BFCF-9EAC454CE6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66275A7-BB3D-5545-AFC2-F6BA3EB3C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630F920-DFA1-DE48-8772-BB3B11FCF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4104D0C-36C8-D84E-8FD7-CF0239A42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9311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0D06E5-6C0A-C64D-80DC-487B682E0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0F61A5-AE22-D14E-8DD3-F352F9ABF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D8F2330-C07C-FD4B-9F8B-53E383477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5CB3460-B16D-CC4D-BAC4-6F69756FA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4787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FE20E94-BFCB-1B43-9513-775385A1B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22A9FEC-C579-C145-8835-5172F5952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B2C8215-A04A-1143-8C7A-DB6051D5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923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D67946-5DCF-274A-BF39-9D2BF382E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171D0F-DB0E-FD4D-9EA5-86B2A7A1E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FCD83FC-5D91-C146-93A1-B287018469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C7828D4-912A-B149-ACF1-99E9521ED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77EB3B8-278E-CA4C-9392-597998E24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2636A14-67AE-A74B-8CF8-B73F5774A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2398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A144D8-D655-9A43-8D77-44832085B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F6EE782-E2C6-DC42-B89A-1C16186BC6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D985484-CF3E-2141-8EA2-0D821E409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4B4DD1-934B-474A-8413-61A46E5B3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05DA892-706C-CE43-8D80-9D8EE581C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3DA2E58-45E5-AD47-847A-8784E149D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6093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076E04A-11FA-F14B-A12A-04AFF24CF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B8C5EF-B047-E84D-9DA3-9680C4AD7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2E1BD4-0778-3146-BEA4-0BE81C70C0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9586835-BDA9-BA41-A77E-7F496A4DA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59323A-B010-0842-B39D-3CDDA396B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349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 30">
            <a:extLst>
              <a:ext uri="{FF2B5EF4-FFF2-40B4-BE49-F238E27FC236}">
                <a16:creationId xmlns:a16="http://schemas.microsoft.com/office/drawing/2014/main" id="{E5374247-B0E0-E049-89EF-A2F3C2FC98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401" t="6835" r="26525" b="38430"/>
          <a:stretch/>
        </p:blipFill>
        <p:spPr>
          <a:xfrm>
            <a:off x="6532135" y="3429000"/>
            <a:ext cx="3528080" cy="2571938"/>
          </a:xfrm>
          <a:prstGeom prst="rect">
            <a:avLst/>
          </a:prstGeom>
          <a:ln w="3175">
            <a:noFill/>
          </a:ln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6E3C7B09-6AF3-AF4D-88ED-6542D106B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12" t="11028" r="37886" b="56882"/>
          <a:stretch/>
        </p:blipFill>
        <p:spPr>
          <a:xfrm>
            <a:off x="6597314" y="754366"/>
            <a:ext cx="3325115" cy="1884044"/>
          </a:xfrm>
          <a:prstGeom prst="rect">
            <a:avLst/>
          </a:prstGeom>
          <a:ln w="3175">
            <a:noFill/>
          </a:ln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5B5BF23D-52D9-1240-8207-25BB36FEC3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139" t="3783" r="25184" b="37197"/>
          <a:stretch/>
        </p:blipFill>
        <p:spPr>
          <a:xfrm>
            <a:off x="1395096" y="3429000"/>
            <a:ext cx="3397737" cy="2688932"/>
          </a:xfrm>
          <a:prstGeom prst="rect">
            <a:avLst/>
          </a:prstGeom>
          <a:ln w="3175">
            <a:noFill/>
          </a:ln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4E757A43-8AEB-5D45-A483-70D6201EF9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868" t="10622" r="37349" b="56735"/>
          <a:stretch/>
        </p:blipFill>
        <p:spPr>
          <a:xfrm>
            <a:off x="1499710" y="754366"/>
            <a:ext cx="3161662" cy="1862773"/>
          </a:xfrm>
          <a:prstGeom prst="rect">
            <a:avLst/>
          </a:prstGeom>
          <a:ln w="3175">
            <a:noFill/>
          </a:ln>
        </p:spPr>
      </p:pic>
      <p:sp>
        <p:nvSpPr>
          <p:cNvPr id="48" name="ZoneTexte 47">
            <a:extLst>
              <a:ext uri="{FF2B5EF4-FFF2-40B4-BE49-F238E27FC236}">
                <a16:creationId xmlns:a16="http://schemas.microsoft.com/office/drawing/2014/main" id="{447B93A8-8052-EF47-8533-96FE83267758}"/>
              </a:ext>
            </a:extLst>
          </p:cNvPr>
          <p:cNvSpPr txBox="1"/>
          <p:nvPr/>
        </p:nvSpPr>
        <p:spPr>
          <a:xfrm>
            <a:off x="0" y="0"/>
            <a:ext cx="2894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4-figure </a:t>
            </a:r>
            <a:r>
              <a:rPr lang="fr-FR" dirty="0" err="1"/>
              <a:t>supplement</a:t>
            </a:r>
            <a:r>
              <a:rPr lang="fr-FR" dirty="0"/>
              <a:t> 4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7F09EAF-7267-F241-9EE7-FD96AD1DA829}"/>
              </a:ext>
            </a:extLst>
          </p:cNvPr>
          <p:cNvSpPr/>
          <p:nvPr/>
        </p:nvSpPr>
        <p:spPr>
          <a:xfrm>
            <a:off x="7033449" y="1639418"/>
            <a:ext cx="2066795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5487397E-AF0A-C84F-93B6-07AEEC9224F2}"/>
              </a:ext>
            </a:extLst>
          </p:cNvPr>
          <p:cNvSpPr txBox="1"/>
          <p:nvPr/>
        </p:nvSpPr>
        <p:spPr>
          <a:xfrm>
            <a:off x="2535413" y="2653737"/>
            <a:ext cx="1117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anti-p-</a:t>
            </a:r>
            <a:r>
              <a:rPr lang="fr-FR" dirty="0" err="1"/>
              <a:t>IR</a:t>
            </a:r>
            <a:r>
              <a:rPr lang="fr-FR" dirty="0" err="1">
                <a:latin typeface="Symbol" pitchFamily="2" charset="2"/>
              </a:rPr>
              <a:t>b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3D7657D-2093-5C48-B746-0AC619F68EBB}"/>
              </a:ext>
            </a:extLst>
          </p:cNvPr>
          <p:cNvSpPr txBox="1"/>
          <p:nvPr/>
        </p:nvSpPr>
        <p:spPr>
          <a:xfrm>
            <a:off x="2573025" y="6154531"/>
            <a:ext cx="924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</a:t>
            </a:r>
            <a:r>
              <a:rPr lang="fr-FR" dirty="0" err="1"/>
              <a:t>IR</a:t>
            </a:r>
            <a:r>
              <a:rPr lang="fr-FR" dirty="0" err="1">
                <a:latin typeface="Symbol" pitchFamily="2" charset="2"/>
              </a:rPr>
              <a:t>b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73AA724D-FFDA-664C-A144-B0F323E5DC5E}"/>
              </a:ext>
            </a:extLst>
          </p:cNvPr>
          <p:cNvSpPr txBox="1"/>
          <p:nvPr/>
        </p:nvSpPr>
        <p:spPr>
          <a:xfrm>
            <a:off x="7455383" y="2653737"/>
            <a:ext cx="1210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anti-p-IRS1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2376D02-9876-8B47-93EC-F5DB10AFCB6E}"/>
              </a:ext>
            </a:extLst>
          </p:cNvPr>
          <p:cNvSpPr txBox="1"/>
          <p:nvPr/>
        </p:nvSpPr>
        <p:spPr>
          <a:xfrm>
            <a:off x="7647744" y="6154531"/>
            <a:ext cx="1017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anti-IRS1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7CB6AE1-4111-DB4B-A609-6B2AC635AFDA}"/>
              </a:ext>
            </a:extLst>
          </p:cNvPr>
          <p:cNvSpPr/>
          <p:nvPr/>
        </p:nvSpPr>
        <p:spPr>
          <a:xfrm>
            <a:off x="1830033" y="4410775"/>
            <a:ext cx="2066795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AA4F3C3-A443-CB41-A252-7513C8A3221B}"/>
              </a:ext>
            </a:extLst>
          </p:cNvPr>
          <p:cNvSpPr/>
          <p:nvPr/>
        </p:nvSpPr>
        <p:spPr>
          <a:xfrm>
            <a:off x="1840621" y="2165278"/>
            <a:ext cx="2066795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BE0BD95-72EF-D248-AFCD-310AA93BCC4B}"/>
              </a:ext>
            </a:extLst>
          </p:cNvPr>
          <p:cNvSpPr/>
          <p:nvPr/>
        </p:nvSpPr>
        <p:spPr>
          <a:xfrm>
            <a:off x="7136438" y="3848038"/>
            <a:ext cx="2066795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16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DE907D09-5071-0F40-B643-0E7A61904E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92" t="43240" r="24290" b="17893"/>
          <a:stretch/>
        </p:blipFill>
        <p:spPr>
          <a:xfrm rot="237556">
            <a:off x="7461697" y="3760879"/>
            <a:ext cx="3304265" cy="1627726"/>
          </a:xfrm>
          <a:prstGeom prst="rect">
            <a:avLst/>
          </a:prstGeom>
          <a:ln w="3175">
            <a:noFill/>
          </a:ln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77A1EF4D-F57A-B043-8EC8-5253B39B43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273" t="3926" r="39020" b="62018"/>
          <a:stretch/>
        </p:blipFill>
        <p:spPr>
          <a:xfrm>
            <a:off x="7254521" y="1486347"/>
            <a:ext cx="3330752" cy="1942653"/>
          </a:xfrm>
          <a:prstGeom prst="rect">
            <a:avLst/>
          </a:prstGeom>
          <a:ln w="3175">
            <a:noFill/>
          </a:ln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EC97F73-9318-5549-8267-F98E1AAB62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025" t="-1217" r="24998" b="55115"/>
          <a:stretch/>
        </p:blipFill>
        <p:spPr>
          <a:xfrm>
            <a:off x="2276264" y="3764843"/>
            <a:ext cx="3330752" cy="1920276"/>
          </a:xfrm>
          <a:prstGeom prst="rect">
            <a:avLst/>
          </a:prstGeom>
          <a:ln w="3175">
            <a:noFill/>
          </a:ln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2106351-A2F3-1B45-931A-2C0D276664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416" t="4532" r="38208" b="62045"/>
          <a:stretch/>
        </p:blipFill>
        <p:spPr>
          <a:xfrm>
            <a:off x="2143123" y="1352011"/>
            <a:ext cx="3330752" cy="1920276"/>
          </a:xfrm>
          <a:prstGeom prst="rect">
            <a:avLst/>
          </a:prstGeom>
          <a:ln w="3175">
            <a:noFill/>
          </a:ln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1811B2CE-5823-994E-B91C-7630BA6293FB}"/>
              </a:ext>
            </a:extLst>
          </p:cNvPr>
          <p:cNvSpPr txBox="1"/>
          <p:nvPr/>
        </p:nvSpPr>
        <p:spPr>
          <a:xfrm>
            <a:off x="3035810" y="2605384"/>
            <a:ext cx="11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anti-p-AKT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68838DB-CE5E-D04E-8D12-CE59147D6D1E}"/>
              </a:ext>
            </a:extLst>
          </p:cNvPr>
          <p:cNvSpPr txBox="1"/>
          <p:nvPr/>
        </p:nvSpPr>
        <p:spPr>
          <a:xfrm>
            <a:off x="3131990" y="5280943"/>
            <a:ext cx="980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anti-AKT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09B4EF-F55C-FD4C-B911-D35DCA431397}"/>
              </a:ext>
            </a:extLst>
          </p:cNvPr>
          <p:cNvSpPr/>
          <p:nvPr/>
        </p:nvSpPr>
        <p:spPr>
          <a:xfrm>
            <a:off x="2460300" y="1486347"/>
            <a:ext cx="2066795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192BA8C-360F-C241-A370-CEE3584B13F2}"/>
              </a:ext>
            </a:extLst>
          </p:cNvPr>
          <p:cNvSpPr/>
          <p:nvPr/>
        </p:nvSpPr>
        <p:spPr>
          <a:xfrm>
            <a:off x="2580280" y="4120009"/>
            <a:ext cx="2066795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354B700-D3B9-C148-83D3-2F8DD47BEAAF}"/>
              </a:ext>
            </a:extLst>
          </p:cNvPr>
          <p:cNvSpPr txBox="1"/>
          <p:nvPr/>
        </p:nvSpPr>
        <p:spPr>
          <a:xfrm>
            <a:off x="7970132" y="2605384"/>
            <a:ext cx="1165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anti-p-ERK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8A2A120-C28C-5E4B-859C-515F62E7DF6F}"/>
              </a:ext>
            </a:extLst>
          </p:cNvPr>
          <p:cNvSpPr txBox="1"/>
          <p:nvPr/>
        </p:nvSpPr>
        <p:spPr>
          <a:xfrm>
            <a:off x="8066312" y="5280943"/>
            <a:ext cx="972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anti-ERK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BE5A05-AD3C-6D43-A1FA-3E583077A262}"/>
              </a:ext>
            </a:extLst>
          </p:cNvPr>
          <p:cNvSpPr/>
          <p:nvPr/>
        </p:nvSpPr>
        <p:spPr>
          <a:xfrm>
            <a:off x="7650021" y="1962847"/>
            <a:ext cx="2066795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93371E2-D204-D84E-9B8F-85AA37653006}"/>
              </a:ext>
            </a:extLst>
          </p:cNvPr>
          <p:cNvSpPr/>
          <p:nvPr/>
        </p:nvSpPr>
        <p:spPr>
          <a:xfrm>
            <a:off x="7703159" y="4379265"/>
            <a:ext cx="2066795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B21A922-AB4F-3641-8B90-E3B71F85FE66}"/>
              </a:ext>
            </a:extLst>
          </p:cNvPr>
          <p:cNvSpPr txBox="1"/>
          <p:nvPr/>
        </p:nvSpPr>
        <p:spPr>
          <a:xfrm>
            <a:off x="0" y="0"/>
            <a:ext cx="2894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4-figure </a:t>
            </a:r>
            <a:r>
              <a:rPr lang="fr-FR" dirty="0" err="1"/>
              <a:t>supplement</a:t>
            </a:r>
            <a:r>
              <a:rPr lang="fr-FR" dirty="0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112879607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16</Words>
  <Application>Microsoft Macintosh PowerPoint</Application>
  <PresentationFormat>Grand écran</PresentationFormat>
  <Paragraphs>10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Jérémie Gautheron</dc:creator>
  <cp:lastModifiedBy>Jérémie Gautheron</cp:lastModifiedBy>
  <cp:revision>14</cp:revision>
  <dcterms:created xsi:type="dcterms:W3CDTF">2021-03-11T08:38:29Z</dcterms:created>
  <dcterms:modified xsi:type="dcterms:W3CDTF">2021-07-06T11:39:32Z</dcterms:modified>
</cp:coreProperties>
</file>