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18FAA496-35C6-4443-937E-1285529106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63" t="22713" r="51728" b="50000"/>
          <a:stretch/>
        </p:blipFill>
        <p:spPr>
          <a:xfrm>
            <a:off x="6918903" y="2835026"/>
            <a:ext cx="1937120" cy="1657519"/>
          </a:xfrm>
          <a:prstGeom prst="rect">
            <a:avLst/>
          </a:prstGeom>
          <a:ln w="3175"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E7DF841-C7F3-6143-89AE-1CC4FF739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12" t="12854" r="39011" b="43522"/>
          <a:stretch/>
        </p:blipFill>
        <p:spPr>
          <a:xfrm>
            <a:off x="6455793" y="4348949"/>
            <a:ext cx="2364059" cy="2479837"/>
          </a:xfrm>
          <a:prstGeom prst="rect">
            <a:avLst/>
          </a:prstGeom>
          <a:ln w="3175"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AA15962-2917-2E4C-91B9-133987A20D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687" t="12830" r="53570" b="49005"/>
          <a:stretch/>
        </p:blipFill>
        <p:spPr>
          <a:xfrm>
            <a:off x="6918903" y="100207"/>
            <a:ext cx="1936998" cy="2211479"/>
          </a:xfrm>
          <a:prstGeom prst="rect">
            <a:avLst/>
          </a:prstGeom>
          <a:ln w="3175">
            <a:noFill/>
          </a:ln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D171758-F596-7049-AF22-A283955FB4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826" t="7747" r="43681" b="58350"/>
          <a:stretch/>
        </p:blipFill>
        <p:spPr>
          <a:xfrm>
            <a:off x="2988415" y="3923356"/>
            <a:ext cx="1608544" cy="2128782"/>
          </a:xfrm>
          <a:prstGeom prst="rect">
            <a:avLst/>
          </a:prstGeom>
          <a:ln w="3175">
            <a:noFill/>
          </a:ln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8649774-D656-8D4C-8C2D-04937ACC62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496" t="14423" r="19698" b="41292"/>
          <a:stretch/>
        </p:blipFill>
        <p:spPr>
          <a:xfrm>
            <a:off x="3169223" y="970581"/>
            <a:ext cx="1640555" cy="2090256"/>
          </a:xfrm>
          <a:prstGeom prst="rect">
            <a:avLst/>
          </a:prstGeom>
          <a:ln w="3175">
            <a:noFill/>
          </a:ln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1060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6C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7F09EAF-7267-F241-9EE7-FD96AD1DA829}"/>
              </a:ext>
            </a:extLst>
          </p:cNvPr>
          <p:cNvSpPr/>
          <p:nvPr/>
        </p:nvSpPr>
        <p:spPr>
          <a:xfrm>
            <a:off x="7195585" y="3274681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487397E-AF0A-C84F-93B6-07AEEC9224F2}"/>
              </a:ext>
            </a:extLst>
          </p:cNvPr>
          <p:cNvSpPr txBox="1"/>
          <p:nvPr/>
        </p:nvSpPr>
        <p:spPr>
          <a:xfrm>
            <a:off x="3347035" y="2543604"/>
            <a:ext cx="11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D7657D-2093-5C48-B746-0AC619F68EBB}"/>
              </a:ext>
            </a:extLst>
          </p:cNvPr>
          <p:cNvSpPr txBox="1"/>
          <p:nvPr/>
        </p:nvSpPr>
        <p:spPr>
          <a:xfrm>
            <a:off x="3292439" y="5381479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3AA724D-FFDA-664C-A144-B0F323E5DC5E}"/>
              </a:ext>
            </a:extLst>
          </p:cNvPr>
          <p:cNvSpPr txBox="1"/>
          <p:nvPr/>
        </p:nvSpPr>
        <p:spPr>
          <a:xfrm>
            <a:off x="7126380" y="3923356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anti-p21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2376D02-9876-8B47-93EC-F5DB10AFCB6E}"/>
              </a:ext>
            </a:extLst>
          </p:cNvPr>
          <p:cNvSpPr txBox="1"/>
          <p:nvPr/>
        </p:nvSpPr>
        <p:spPr>
          <a:xfrm>
            <a:off x="7203805" y="1798635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anti-p16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F4233AA-E310-CD43-86F6-E58393254606}"/>
              </a:ext>
            </a:extLst>
          </p:cNvPr>
          <p:cNvSpPr txBox="1"/>
          <p:nvPr/>
        </p:nvSpPr>
        <p:spPr>
          <a:xfrm>
            <a:off x="7106706" y="5656039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7CB6AE1-4111-DB4B-A609-6B2AC635AFDA}"/>
              </a:ext>
            </a:extLst>
          </p:cNvPr>
          <p:cNvSpPr/>
          <p:nvPr/>
        </p:nvSpPr>
        <p:spPr>
          <a:xfrm>
            <a:off x="3292439" y="4863740"/>
            <a:ext cx="1099892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AA4F3C3-A443-CB41-A252-7513C8A3221B}"/>
              </a:ext>
            </a:extLst>
          </p:cNvPr>
          <p:cNvSpPr/>
          <p:nvPr/>
        </p:nvSpPr>
        <p:spPr>
          <a:xfrm>
            <a:off x="3473248" y="2059103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9315761-4B5E-1246-9102-B5B0D62D7620}"/>
              </a:ext>
            </a:extLst>
          </p:cNvPr>
          <p:cNvSpPr/>
          <p:nvPr/>
        </p:nvSpPr>
        <p:spPr>
          <a:xfrm>
            <a:off x="7380559" y="1080412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B2A859B-8E8E-B64F-8781-44A351266058}"/>
              </a:ext>
            </a:extLst>
          </p:cNvPr>
          <p:cNvSpPr/>
          <p:nvPr/>
        </p:nvSpPr>
        <p:spPr>
          <a:xfrm>
            <a:off x="7209952" y="5146090"/>
            <a:ext cx="1099892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93751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7</Words>
  <Application>Microsoft Macintosh PowerPoint</Application>
  <PresentationFormat>Grand écran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14</cp:revision>
  <dcterms:created xsi:type="dcterms:W3CDTF">2021-03-11T08:38:29Z</dcterms:created>
  <dcterms:modified xsi:type="dcterms:W3CDTF">2021-07-06T11:38:58Z</dcterms:modified>
</cp:coreProperties>
</file>