
<file path=[Content_Types].xml><?xml version="1.0" encoding="utf-8"?>
<Types xmlns="http://schemas.openxmlformats.org/package/2006/content-types"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8" r:id="rId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1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6405"/>
  </p:normalViewPr>
  <p:slideViewPr>
    <p:cSldViewPr snapToGrid="0" snapToObjects="1" showGuides="1">
      <p:cViewPr varScale="1">
        <p:scale>
          <a:sx n="127" d="100"/>
          <a:sy n="127" d="100"/>
        </p:scale>
        <p:origin x="440" y="176"/>
      </p:cViewPr>
      <p:guideLst>
        <p:guide orient="horz" pos="311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19CB467-7740-8D4D-ABB7-A0B386868EE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C55990-78FC-E14F-85BF-8727B0E553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5F358D1-03C3-ED46-AD2E-B448FE8AF6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10DFCAA-A8F9-D441-B037-0D5F3F8A18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0C82F0B-8E81-0545-9B5E-46B0C3F9EB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381835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D7C8F37-42A5-CE46-A932-F7A138D7F7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F3ED3396-A898-4642-996E-527B1E5D89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CE92146-F6BC-714A-B9DD-914C27E209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DB5ABE9-1AEC-4D41-BC86-93BB9BD490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3A1A7A6-ACE2-DD49-955E-9A2FDEFA4E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727884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AB8E49A-CEC7-794E-852A-0E72AE391CA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FC32A926-54FC-144C-9775-8CE1C81866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7961C39-D69A-FB46-A03E-9A671FB9AE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E275FAA-05B4-9F4D-A87F-657A8F8C2E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3DD1117-E40F-4F46-AC53-9E6CF5C11F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95513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D57E80B-1A4B-4142-BE98-BEB352C6F8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B865D67-AD11-4740-BB7D-2FAC108BBC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F3DD163-BC35-BB44-BBB5-DD0348F2CC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4D50CDD-603B-7C41-BF9B-9931411369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06FF42C-84FB-C74E-AA63-032712EFBF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05129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0D66B08-58B2-CC4F-83FC-5B3243E126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F639428-ECEF-0848-86A7-B8B0B305EE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EA332C7-2733-8A4D-B85C-01B393C608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A39DD89-B558-F14E-BEB7-B4B718DE95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CAD3636-6429-8D44-9816-9A38D888C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192611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C1D1E80-C191-8B40-9A73-25203F96EF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4074E21-05C1-AB49-9DB0-B7580E6DB46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D16D0A0-C68C-794F-8A45-0B43D83D540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80A21C85-25E0-EB46-97F1-B878593711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E3E12239-29A5-C044-964F-473CC7B151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DDD158BE-7C15-EB4B-9D2E-D855EE41AC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264670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34FF0B0-1986-774B-A2BC-B75229F28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D10A67B-1319-A340-BD8B-C5BF8A7936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E2311644-6E29-EE41-B2C2-BE3F88B5D0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3A136A5F-F8A1-954F-B149-98AC614B260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42F25895-5158-2B48-BFCF-9EAC454CE68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466275A7-BB3D-5545-AFC2-F6BA3EB3CA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D630F920-DFA1-DE48-8772-BB3B11FCF1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24104D0C-36C8-D84E-8FD7-CF0239A425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093111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20D06E5-6C0A-C64D-80DC-487B682E0D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090F61A5-AE22-D14E-8DD3-F352F9ABF9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D8F2330-C07C-FD4B-9F8B-53E383477D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25CB3460-B16D-CC4D-BAC4-6F69756FA8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547877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3FE20E94-BFCB-1B43-9513-775385A1B9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722A9FEC-C579-C145-8835-5172F59525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EB2C8215-A04A-1143-8C7A-DB6051D573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19235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3D67946-5DCF-274A-BF39-9D2BF382EF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1171D0F-DB0E-FD4D-9EA5-86B2A7A1EF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FFCD83FC-5D91-C146-93A1-B287018469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2C7828D4-912A-B149-ACF1-99E9521ED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077EB3B8-278E-CA4C-9392-597998E24E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A2636A14-67AE-A74B-8CF8-B73F5774A9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223981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A144D8-D655-9A43-8D77-44832085B3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2F6EE782-E2C6-DC42-B89A-1C16186BC6B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AD985484-CF3E-2141-8EA2-0D821E409B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D84B4DD1-934B-474A-8413-61A46E5B31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F05DA892-706C-CE43-8D80-9D8EE581CE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3DA2E58-45E5-AD47-847A-8784E149DA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760939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B076E04A-11FA-F14B-A12A-04AFF24CFE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CB8C5EF-B047-E84D-9DA3-9680C4AD73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52E1BD4-0778-3146-BEA4-0BE81C70C01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9586835-BDA9-BA41-A77E-7F496A4DA8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759323A-B010-0842-B39D-3CDDA396B9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033496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ZoneTexte 47">
            <a:extLst>
              <a:ext uri="{FF2B5EF4-FFF2-40B4-BE49-F238E27FC236}">
                <a16:creationId xmlns:a16="http://schemas.microsoft.com/office/drawing/2014/main" id="{447B93A8-8052-EF47-8533-96FE83267758}"/>
              </a:ext>
            </a:extLst>
          </p:cNvPr>
          <p:cNvSpPr txBox="1"/>
          <p:nvPr/>
        </p:nvSpPr>
        <p:spPr>
          <a:xfrm>
            <a:off x="0" y="0"/>
            <a:ext cx="10617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Figure 4B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F4C2ADD5-B45E-6541-986D-EEED28F7838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78" t="10217" r="28873" b="39544"/>
          <a:stretch/>
        </p:blipFill>
        <p:spPr>
          <a:xfrm>
            <a:off x="939592" y="1424836"/>
            <a:ext cx="4742118" cy="4008329"/>
          </a:xfrm>
          <a:prstGeom prst="rect">
            <a:avLst/>
          </a:prstGeom>
          <a:ln w="3175">
            <a:noFill/>
          </a:ln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9BAFAC9D-1C65-EC46-8831-B31C5A197D3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26" t="1308" r="14331" b="32589"/>
          <a:stretch/>
        </p:blipFill>
        <p:spPr>
          <a:xfrm>
            <a:off x="6096000" y="1424835"/>
            <a:ext cx="4921798" cy="4008329"/>
          </a:xfrm>
          <a:prstGeom prst="rect">
            <a:avLst/>
          </a:prstGeom>
          <a:ln w="3175">
            <a:noFill/>
          </a:ln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A67577A4-8102-0E4C-9298-F39123243A28}"/>
              </a:ext>
            </a:extLst>
          </p:cNvPr>
          <p:cNvSpPr/>
          <p:nvPr/>
        </p:nvSpPr>
        <p:spPr>
          <a:xfrm>
            <a:off x="1234972" y="3166025"/>
            <a:ext cx="1114816" cy="3005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1C3D514-7CD7-934D-9A5E-1D5B5454DB6A}"/>
              </a:ext>
            </a:extLst>
          </p:cNvPr>
          <p:cNvSpPr/>
          <p:nvPr/>
        </p:nvSpPr>
        <p:spPr>
          <a:xfrm>
            <a:off x="2701752" y="3180640"/>
            <a:ext cx="1114816" cy="3005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F0FECE0F-A5E6-8147-87B5-DF145969CF68}"/>
              </a:ext>
            </a:extLst>
          </p:cNvPr>
          <p:cNvSpPr/>
          <p:nvPr/>
        </p:nvSpPr>
        <p:spPr>
          <a:xfrm>
            <a:off x="4130954" y="3138823"/>
            <a:ext cx="1114816" cy="3005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32D4716-3F64-D64C-860B-85FED9213419}"/>
              </a:ext>
            </a:extLst>
          </p:cNvPr>
          <p:cNvSpPr/>
          <p:nvPr/>
        </p:nvSpPr>
        <p:spPr>
          <a:xfrm>
            <a:off x="6259997" y="3982305"/>
            <a:ext cx="1114816" cy="3005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552C4089-79C1-3842-AE1A-23BFCED0ACC4}"/>
              </a:ext>
            </a:extLst>
          </p:cNvPr>
          <p:cNvSpPr/>
          <p:nvPr/>
        </p:nvSpPr>
        <p:spPr>
          <a:xfrm>
            <a:off x="7701725" y="3996920"/>
            <a:ext cx="1114816" cy="3005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A620BC3E-32C8-F246-A4F5-6A286CE11E30}"/>
              </a:ext>
            </a:extLst>
          </p:cNvPr>
          <p:cNvSpPr/>
          <p:nvPr/>
        </p:nvSpPr>
        <p:spPr>
          <a:xfrm>
            <a:off x="9155979" y="3955103"/>
            <a:ext cx="1114816" cy="3005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1EBAE289-9788-F943-8B7A-7263D3302B15}"/>
              </a:ext>
            </a:extLst>
          </p:cNvPr>
          <p:cNvSpPr txBox="1"/>
          <p:nvPr/>
        </p:nvSpPr>
        <p:spPr>
          <a:xfrm>
            <a:off x="2557885" y="4867666"/>
            <a:ext cx="12806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anti-EPHX1 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9DB1A0D2-4972-E049-9712-B6824570D7C7}"/>
              </a:ext>
            </a:extLst>
          </p:cNvPr>
          <p:cNvSpPr txBox="1"/>
          <p:nvPr/>
        </p:nvSpPr>
        <p:spPr>
          <a:xfrm>
            <a:off x="7875372" y="4867666"/>
            <a:ext cx="13063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anti-</a:t>
            </a:r>
            <a:r>
              <a:rPr lang="fr-FR" dirty="0" err="1"/>
              <a:t>Tubulin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5571311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4</Words>
  <Application>Microsoft Macintosh PowerPoint</Application>
  <PresentationFormat>Grand écran</PresentationFormat>
  <Paragraphs>3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Thème Office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Jérémie Gautheron</dc:creator>
  <cp:lastModifiedBy>Jérémie Gautheron</cp:lastModifiedBy>
  <cp:revision>14</cp:revision>
  <dcterms:created xsi:type="dcterms:W3CDTF">2021-03-11T08:38:29Z</dcterms:created>
  <dcterms:modified xsi:type="dcterms:W3CDTF">2021-07-06T11:36:47Z</dcterms:modified>
</cp:coreProperties>
</file>