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48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9A7B2B6-7229-E844-98A8-DC2BBDF32895}"/>
              </a:ext>
            </a:extLst>
          </p:cNvPr>
          <p:cNvPicPr/>
          <p:nvPr/>
        </p:nvPicPr>
        <p:blipFill rotWithShape="1">
          <a:blip r:embed="rId2"/>
          <a:srcRect l="-921" t="-4120" r="-546" b="-3967"/>
          <a:stretch/>
        </p:blipFill>
        <p:spPr>
          <a:xfrm>
            <a:off x="1240077" y="557409"/>
            <a:ext cx="3720230" cy="1377863"/>
          </a:xfrm>
          <a:prstGeom prst="rect">
            <a:avLst/>
          </a:prstGeom>
          <a:ln w="3175"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C63C2FA-2E08-594F-B336-3C503551C4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7" t="-645" r="17719" b="65058"/>
          <a:stretch/>
        </p:blipFill>
        <p:spPr>
          <a:xfrm>
            <a:off x="1101463" y="4488229"/>
            <a:ext cx="3858844" cy="1377862"/>
          </a:xfrm>
          <a:prstGeom prst="rect">
            <a:avLst/>
          </a:prstGeom>
          <a:ln w="3175">
            <a:noFill/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D9E6783-8BD6-9E4D-9D12-6AAADB9B85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603" t="4454" r="5372" b="52470"/>
          <a:stretch/>
        </p:blipFill>
        <p:spPr>
          <a:xfrm>
            <a:off x="6237134" y="2520084"/>
            <a:ext cx="4346531" cy="1556357"/>
          </a:xfrm>
          <a:prstGeom prst="rect">
            <a:avLst/>
          </a:prstGeom>
          <a:ln w="3175">
            <a:noFill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BF98BA0-58F9-114B-B76A-3F8A4DC042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819" t="21821" r="28892" b="48747"/>
          <a:stretch/>
        </p:blipFill>
        <p:spPr>
          <a:xfrm>
            <a:off x="6237134" y="4337916"/>
            <a:ext cx="3858844" cy="1962675"/>
          </a:xfrm>
          <a:prstGeom prst="rect">
            <a:avLst/>
          </a:prstGeom>
          <a:ln w="3175">
            <a:noFill/>
          </a:ln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12F938B-81BB-594A-89EA-1EFFBDB40DB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494" t="53435" r="36704" b="31380"/>
          <a:stretch/>
        </p:blipFill>
        <p:spPr>
          <a:xfrm>
            <a:off x="1240077" y="2609331"/>
            <a:ext cx="3720230" cy="1377862"/>
          </a:xfrm>
          <a:prstGeom prst="rect">
            <a:avLst/>
          </a:prstGeom>
          <a:ln w="3175">
            <a:noFill/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23D1CF1-5AA1-2E46-A35C-32F2455207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090" t="40894" r="15194" b="19644"/>
          <a:stretch/>
        </p:blipFill>
        <p:spPr>
          <a:xfrm>
            <a:off x="6359078" y="557409"/>
            <a:ext cx="4102641" cy="1659884"/>
          </a:xfrm>
          <a:prstGeom prst="rect">
            <a:avLst/>
          </a:prstGeom>
          <a:ln w="3175">
            <a:noFill/>
          </a:ln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03704D55-4832-0C45-B9D0-BF92137DA6C3}"/>
              </a:ext>
            </a:extLst>
          </p:cNvPr>
          <p:cNvSpPr/>
          <p:nvPr/>
        </p:nvSpPr>
        <p:spPr>
          <a:xfrm>
            <a:off x="1498018" y="1237074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7813D68-34AF-5E47-B29F-5F179FFF9B5A}"/>
              </a:ext>
            </a:extLst>
          </p:cNvPr>
          <p:cNvSpPr/>
          <p:nvPr/>
        </p:nvSpPr>
        <p:spPr>
          <a:xfrm>
            <a:off x="1240077" y="2820441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7F09EAF-7267-F241-9EE7-FD96AD1DA829}"/>
              </a:ext>
            </a:extLst>
          </p:cNvPr>
          <p:cNvSpPr/>
          <p:nvPr/>
        </p:nvSpPr>
        <p:spPr>
          <a:xfrm>
            <a:off x="1354899" y="4881756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0091E07-AD2D-234E-B04D-917C8BFBCB4B}"/>
              </a:ext>
            </a:extLst>
          </p:cNvPr>
          <p:cNvSpPr/>
          <p:nvPr/>
        </p:nvSpPr>
        <p:spPr>
          <a:xfrm>
            <a:off x="6635828" y="1050685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9972EA9-E35D-4948-A054-6988D0E0C4D9}"/>
              </a:ext>
            </a:extLst>
          </p:cNvPr>
          <p:cNvSpPr/>
          <p:nvPr/>
        </p:nvSpPr>
        <p:spPr>
          <a:xfrm>
            <a:off x="6635827" y="3270923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73AA076-0D68-284A-AC5A-89223611057F}"/>
              </a:ext>
            </a:extLst>
          </p:cNvPr>
          <p:cNvSpPr/>
          <p:nvPr/>
        </p:nvSpPr>
        <p:spPr>
          <a:xfrm>
            <a:off x="6635827" y="4981505"/>
            <a:ext cx="3161663" cy="391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2390581" y="1675667"/>
            <a:ext cx="1214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cEBP</a:t>
            </a:r>
            <a:r>
              <a:rPr lang="fr-FR" dirty="0" err="1">
                <a:latin typeface="Symbol" pitchFamily="2" charset="2"/>
              </a:rPr>
              <a:t>a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2390581" y="3744612"/>
            <a:ext cx="131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anti-SREBP1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2286386" y="5436260"/>
            <a:ext cx="120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PPAR</a:t>
            </a:r>
            <a:r>
              <a:rPr lang="fr-FR" dirty="0" err="1">
                <a:latin typeface="Symbol" pitchFamily="2" charset="2"/>
              </a:rPr>
              <a:t>g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7713920" y="1641275"/>
            <a:ext cx="1753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Adiponectin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F4233AA-E310-CD43-86F6-E58393254606}"/>
              </a:ext>
            </a:extLst>
          </p:cNvPr>
          <p:cNvSpPr txBox="1"/>
          <p:nvPr/>
        </p:nvSpPr>
        <p:spPr>
          <a:xfrm>
            <a:off x="7713920" y="3710220"/>
            <a:ext cx="947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anti-FAS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9468B7-E030-9343-9352-5D9D22267FF3}"/>
              </a:ext>
            </a:extLst>
          </p:cNvPr>
          <p:cNvSpPr txBox="1"/>
          <p:nvPr/>
        </p:nvSpPr>
        <p:spPr>
          <a:xfrm>
            <a:off x="7609725" y="5401868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774681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8</Words>
  <Application>Microsoft Macintosh PowerPoint</Application>
  <PresentationFormat>Grand écran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2021-07-06T11:37:15Z</dcterms:modified>
</cp:coreProperties>
</file>